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8" r:id="rId3"/>
    <p:sldId id="274" r:id="rId4"/>
    <p:sldId id="263" r:id="rId5"/>
    <p:sldId id="259" r:id="rId6"/>
    <p:sldId id="264" r:id="rId7"/>
    <p:sldId id="266" r:id="rId8"/>
    <p:sldId id="265" r:id="rId9"/>
    <p:sldId id="267" r:id="rId10"/>
    <p:sldId id="261" r:id="rId11"/>
    <p:sldId id="268" r:id="rId12"/>
    <p:sldId id="276" r:id="rId13"/>
    <p:sldId id="269" r:id="rId14"/>
    <p:sldId id="278" r:id="rId15"/>
    <p:sldId id="277" r:id="rId16"/>
    <p:sldId id="270" r:id="rId17"/>
    <p:sldId id="275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A5880-E0A7-4EE4-B0A1-9912F6781295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</dgm:pt>
    <dgm:pt modelId="{44F8C8DF-E1FC-44C3-AC61-04B2F5FFC4A2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1986 </a:t>
          </a:r>
          <a:r>
            <a:rPr lang="en-US" i="1" dirty="0"/>
            <a:t>Plessy v. Ferguson</a:t>
          </a:r>
        </a:p>
      </dgm:t>
    </dgm:pt>
    <dgm:pt modelId="{52AF1B18-6321-4369-B289-17B8CE4E84D2}" type="parTrans" cxnId="{1EEB3E84-4679-4CFB-B28B-D3413FA3C698}">
      <dgm:prSet/>
      <dgm:spPr/>
      <dgm:t>
        <a:bodyPr/>
        <a:lstStyle/>
        <a:p>
          <a:endParaRPr lang="en-US"/>
        </a:p>
      </dgm:t>
    </dgm:pt>
    <dgm:pt modelId="{79112DD3-8740-438D-8DB4-B6F1572BA37A}" type="sibTrans" cxnId="{1EEB3E84-4679-4CFB-B28B-D3413FA3C698}">
      <dgm:prSet/>
      <dgm:spPr/>
      <dgm:t>
        <a:bodyPr/>
        <a:lstStyle/>
        <a:p>
          <a:endParaRPr lang="en-US"/>
        </a:p>
      </dgm:t>
    </dgm:pt>
    <dgm:pt modelId="{DDCA39A2-DA19-47B1-A475-0DEBAD3CA19B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1954 </a:t>
          </a:r>
          <a:r>
            <a:rPr lang="en-US" i="1" dirty="0"/>
            <a:t>Brown v. Board of </a:t>
          </a:r>
          <a:r>
            <a:rPr lang="en-US" i="1" dirty="0" smtClean="0"/>
            <a:t>Education of Topeka, KS</a:t>
          </a:r>
          <a:endParaRPr lang="en-US" i="1" dirty="0"/>
        </a:p>
      </dgm:t>
    </dgm:pt>
    <dgm:pt modelId="{885DEDFB-2B35-4F28-8FC7-F01DB9FF2ACB}" type="parTrans" cxnId="{D76AB3AC-8D66-46EA-B1CB-F28CB550B4C4}">
      <dgm:prSet/>
      <dgm:spPr/>
      <dgm:t>
        <a:bodyPr/>
        <a:lstStyle/>
        <a:p>
          <a:endParaRPr lang="en-US"/>
        </a:p>
      </dgm:t>
    </dgm:pt>
    <dgm:pt modelId="{B7A76CE3-C4D3-4136-822C-9A2707236486}" type="sibTrans" cxnId="{D76AB3AC-8D66-46EA-B1CB-F28CB550B4C4}">
      <dgm:prSet/>
      <dgm:spPr/>
      <dgm:t>
        <a:bodyPr/>
        <a:lstStyle/>
        <a:p>
          <a:endParaRPr lang="en-US"/>
        </a:p>
      </dgm:t>
    </dgm:pt>
    <dgm:pt modelId="{D2752392-B248-4760-B278-9D04976255B1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/>
            <a:t> 1956 Clinton, TN</a:t>
          </a:r>
        </a:p>
      </dgm:t>
    </dgm:pt>
    <dgm:pt modelId="{5044BBD3-8184-4274-A811-A833E7A9F623}" type="parTrans" cxnId="{ED74C6A7-3B73-47BE-BDD1-CD26B218AFBF}">
      <dgm:prSet/>
      <dgm:spPr/>
      <dgm:t>
        <a:bodyPr/>
        <a:lstStyle/>
        <a:p>
          <a:endParaRPr lang="en-US"/>
        </a:p>
      </dgm:t>
    </dgm:pt>
    <dgm:pt modelId="{1F22BE4C-6B74-4FBE-8E82-508AE5EC69A7}" type="sibTrans" cxnId="{ED74C6A7-3B73-47BE-BDD1-CD26B218AFBF}">
      <dgm:prSet/>
      <dgm:spPr/>
      <dgm:t>
        <a:bodyPr/>
        <a:lstStyle/>
        <a:p>
          <a:endParaRPr lang="en-US"/>
        </a:p>
      </dgm:t>
    </dgm:pt>
    <dgm:pt modelId="{A1C3048D-A9C0-44A2-8D6E-5346FB424DD1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The Supreme Court said it was fair to have separate public spaces for black and white people because they were equal. This picture shows a sign at the Greyhound bus station.</a:t>
          </a:r>
        </a:p>
      </dgm:t>
    </dgm:pt>
    <dgm:pt modelId="{3E13EE62-DC8B-431B-8F9F-2D3432BA0E9B}" type="parTrans" cxnId="{104D252C-5003-4FD1-BC89-912D387FCE5C}">
      <dgm:prSet/>
      <dgm:spPr/>
      <dgm:t>
        <a:bodyPr/>
        <a:lstStyle/>
        <a:p>
          <a:endParaRPr lang="en-US"/>
        </a:p>
      </dgm:t>
    </dgm:pt>
    <dgm:pt modelId="{596CDD03-546E-4B36-8913-7202BBDDE2E7}" type="sibTrans" cxnId="{104D252C-5003-4FD1-BC89-912D387FCE5C}">
      <dgm:prSet/>
      <dgm:spPr/>
      <dgm:t>
        <a:bodyPr/>
        <a:lstStyle/>
        <a:p>
          <a:endParaRPr lang="en-US"/>
        </a:p>
      </dgm:t>
    </dgm:pt>
    <dgm:pt modelId="{2362F28B-EE01-4ABF-A9A8-F5D260A83BC1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This Supreme Court decision made it illegal to separate children in schools by the color of their skin.</a:t>
          </a:r>
        </a:p>
      </dgm:t>
    </dgm:pt>
    <dgm:pt modelId="{490EDE3E-F37B-4058-9F16-ABBBB95618D9}" type="parTrans" cxnId="{E5B7DC93-46AF-4BF3-A432-ABE3627272A9}">
      <dgm:prSet/>
      <dgm:spPr/>
      <dgm:t>
        <a:bodyPr/>
        <a:lstStyle/>
        <a:p>
          <a:endParaRPr lang="en-US"/>
        </a:p>
      </dgm:t>
    </dgm:pt>
    <dgm:pt modelId="{395AB7EB-F7A8-4013-ADD5-7FC34A3CB783}" type="sibTrans" cxnId="{E5B7DC93-46AF-4BF3-A432-ABE3627272A9}">
      <dgm:prSet/>
      <dgm:spPr/>
      <dgm:t>
        <a:bodyPr/>
        <a:lstStyle/>
        <a:p>
          <a:endParaRPr lang="en-US"/>
        </a:p>
      </dgm:t>
    </dgm:pt>
    <dgm:pt modelId="{1054AAD6-D41F-4C18-9D44-D5C47336A81F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12 African American students planned to attend high school in Clinton, TN. There were protests about integrating the school. The National Guard was brought in. </a:t>
          </a:r>
        </a:p>
      </dgm:t>
    </dgm:pt>
    <dgm:pt modelId="{88DD37AA-816E-4DFE-A355-DB9ECF8E6D4B}" type="parTrans" cxnId="{D2A7DD17-2E30-4E70-A0AB-C09D3E73CAD7}">
      <dgm:prSet/>
      <dgm:spPr/>
      <dgm:t>
        <a:bodyPr/>
        <a:lstStyle/>
        <a:p>
          <a:endParaRPr lang="en-US"/>
        </a:p>
      </dgm:t>
    </dgm:pt>
    <dgm:pt modelId="{9CEA144B-9873-41E5-ACF0-6B1919CA120D}" type="sibTrans" cxnId="{D2A7DD17-2E30-4E70-A0AB-C09D3E73CAD7}">
      <dgm:prSet/>
      <dgm:spPr/>
      <dgm:t>
        <a:bodyPr/>
        <a:lstStyle/>
        <a:p>
          <a:endParaRPr lang="en-US"/>
        </a:p>
      </dgm:t>
    </dgm:pt>
    <dgm:pt modelId="{A052AE4A-013C-4F00-8F26-3236E2997E15}" type="pres">
      <dgm:prSet presAssocID="{9C0A5880-E0A7-4EE4-B0A1-9912F6781295}" presName="Name0" presStyleCnt="0">
        <dgm:presLayoutVars>
          <dgm:dir/>
          <dgm:resizeHandles val="exact"/>
        </dgm:presLayoutVars>
      </dgm:prSet>
      <dgm:spPr/>
    </dgm:pt>
    <dgm:pt modelId="{DFFA2405-59DA-40AB-87BF-5E5C89A5AD39}" type="pres">
      <dgm:prSet presAssocID="{9C0A5880-E0A7-4EE4-B0A1-9912F6781295}" presName="fgShape" presStyleLbl="fgShp" presStyleIdx="0" presStyleCnt="1" custLinFactNeighborY="29270"/>
      <dgm:spPr>
        <a:solidFill>
          <a:schemeClr val="accent1"/>
        </a:solidFill>
      </dgm:spPr>
    </dgm:pt>
    <dgm:pt modelId="{E0A5147F-D5F8-4DBF-9F52-3652F5C42EF8}" type="pres">
      <dgm:prSet presAssocID="{9C0A5880-E0A7-4EE4-B0A1-9912F6781295}" presName="linComp" presStyleCnt="0"/>
      <dgm:spPr/>
    </dgm:pt>
    <dgm:pt modelId="{CC3932B4-63E4-4CAC-B8C2-80C47567CC71}" type="pres">
      <dgm:prSet presAssocID="{44F8C8DF-E1FC-44C3-AC61-04B2F5FFC4A2}" presName="compNode" presStyleCnt="0"/>
      <dgm:spPr/>
    </dgm:pt>
    <dgm:pt modelId="{098248B5-9035-477D-AD87-A813FAD0ADE9}" type="pres">
      <dgm:prSet presAssocID="{44F8C8DF-E1FC-44C3-AC61-04B2F5FFC4A2}" presName="bkgdShape" presStyleLbl="node1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DB3C6C-DF66-4CF8-8A86-F86089166DC6}" type="pres">
      <dgm:prSet presAssocID="{44F8C8DF-E1FC-44C3-AC61-04B2F5FFC4A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FA70-50B9-4F9B-96CE-6E3F01423F5F}" type="pres">
      <dgm:prSet presAssocID="{44F8C8DF-E1FC-44C3-AC61-04B2F5FFC4A2}" presName="invisiNode" presStyleLbl="node1" presStyleIdx="0" presStyleCnt="3"/>
      <dgm:spPr/>
    </dgm:pt>
    <dgm:pt modelId="{B3249BF1-0FC8-4402-824B-1833DD6C86BF}" type="pres">
      <dgm:prSet presAssocID="{44F8C8DF-E1FC-44C3-AC61-04B2F5FFC4A2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1" t="-21084" r="-53697" b="-12542"/>
          </a:stretch>
        </a:blipFill>
        <a:ln>
          <a:noFill/>
        </a:ln>
      </dgm:spPr>
    </dgm:pt>
    <dgm:pt modelId="{5CEBF5A5-1D4B-4D3A-B94F-B7E87F991D7A}" type="pres">
      <dgm:prSet presAssocID="{79112DD3-8740-438D-8DB4-B6F1572BA3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6C0E3F-E63A-4FD8-96E2-E27A45FAA4DA}" type="pres">
      <dgm:prSet presAssocID="{DDCA39A2-DA19-47B1-A475-0DEBAD3CA19B}" presName="compNode" presStyleCnt="0"/>
      <dgm:spPr/>
    </dgm:pt>
    <dgm:pt modelId="{C280E9D9-26E1-4054-9364-6409DC589A7D}" type="pres">
      <dgm:prSet presAssocID="{DDCA39A2-DA19-47B1-A475-0DEBAD3CA19B}" presName="bkgdShape" presStyleLbl="node1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58FD01-6220-4947-9715-7B62623D1EA0}" type="pres">
      <dgm:prSet presAssocID="{DDCA39A2-DA19-47B1-A475-0DEBAD3CA1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73C0F-E72E-4671-9E77-C4EE4110FBD2}" type="pres">
      <dgm:prSet presAssocID="{DDCA39A2-DA19-47B1-A475-0DEBAD3CA19B}" presName="invisiNode" presStyleLbl="node1" presStyleIdx="1" presStyleCnt="3"/>
      <dgm:spPr/>
    </dgm:pt>
    <dgm:pt modelId="{3FC7509C-B2A6-4F18-A573-86ADB668FCEC}" type="pres">
      <dgm:prSet presAssocID="{DDCA39A2-DA19-47B1-A475-0DEBAD3CA19B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415" t="-18018" r="-21474" b="-11982"/>
          </a:stretch>
        </a:blipFill>
        <a:ln>
          <a:noFill/>
        </a:ln>
      </dgm:spPr>
    </dgm:pt>
    <dgm:pt modelId="{9024C0FD-BD62-46EA-8A90-68E9ED2AD16B}" type="pres">
      <dgm:prSet presAssocID="{B7A76CE3-C4D3-4136-822C-9A27072364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908C3E-A3FB-4CA5-B731-86B031305F0E}" type="pres">
      <dgm:prSet presAssocID="{D2752392-B248-4760-B278-9D04976255B1}" presName="compNode" presStyleCnt="0"/>
      <dgm:spPr/>
    </dgm:pt>
    <dgm:pt modelId="{48558DD2-6131-43BF-99D2-7C975AEDF6F6}" type="pres">
      <dgm:prSet presAssocID="{D2752392-B248-4760-B278-9D04976255B1}" presName="bkgdShape" presStyleLbl="node1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D2E3009-55C7-47D5-A0FE-42B0B4EBEA74}" type="pres">
      <dgm:prSet presAssocID="{D2752392-B248-4760-B278-9D04976255B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9140-1802-4242-93F7-26EC9588F4FD}" type="pres">
      <dgm:prSet presAssocID="{D2752392-B248-4760-B278-9D04976255B1}" presName="invisiNode" presStyleLbl="node1" presStyleIdx="2" presStyleCnt="3"/>
      <dgm:spPr/>
    </dgm:pt>
    <dgm:pt modelId="{D5C0F673-E218-47F6-B95E-0402D56C4C8A}" type="pres">
      <dgm:prSet presAssocID="{D2752392-B248-4760-B278-9D04976255B1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148" t="-5608" r="-39488" b="-3604"/>
          </a:stretch>
        </a:blipFill>
        <a:ln>
          <a:noFill/>
        </a:ln>
      </dgm:spPr>
    </dgm:pt>
  </dgm:ptLst>
  <dgm:cxnLst>
    <dgm:cxn modelId="{7E33F996-2A8D-4466-ACDA-364318FBECD6}" type="presOf" srcId="{D2752392-B248-4760-B278-9D04976255B1}" destId="{2D2E3009-55C7-47D5-A0FE-42B0B4EBEA74}" srcOrd="1" destOrd="0" presId="urn:microsoft.com/office/officeart/2005/8/layout/hList7"/>
    <dgm:cxn modelId="{BDCD25BB-727F-4106-9801-E878CF5952D0}" type="presOf" srcId="{D2752392-B248-4760-B278-9D04976255B1}" destId="{48558DD2-6131-43BF-99D2-7C975AEDF6F6}" srcOrd="0" destOrd="0" presId="urn:microsoft.com/office/officeart/2005/8/layout/hList7"/>
    <dgm:cxn modelId="{E5B7DC93-46AF-4BF3-A432-ABE3627272A9}" srcId="{DDCA39A2-DA19-47B1-A475-0DEBAD3CA19B}" destId="{2362F28B-EE01-4ABF-A9A8-F5D260A83BC1}" srcOrd="0" destOrd="0" parTransId="{490EDE3E-F37B-4058-9F16-ABBBB95618D9}" sibTransId="{395AB7EB-F7A8-4013-ADD5-7FC34A3CB783}"/>
    <dgm:cxn modelId="{3D2CFAD7-A5E6-48A4-8ACA-0924FD48DE0B}" type="presOf" srcId="{2362F28B-EE01-4ABF-A9A8-F5D260A83BC1}" destId="{C280E9D9-26E1-4054-9364-6409DC589A7D}" srcOrd="0" destOrd="1" presId="urn:microsoft.com/office/officeart/2005/8/layout/hList7"/>
    <dgm:cxn modelId="{AE1081A1-C7A9-454F-848E-83DAC44438EA}" type="presOf" srcId="{9C0A5880-E0A7-4EE4-B0A1-9912F6781295}" destId="{A052AE4A-013C-4F00-8F26-3236E2997E15}" srcOrd="0" destOrd="0" presId="urn:microsoft.com/office/officeart/2005/8/layout/hList7"/>
    <dgm:cxn modelId="{EDE9461D-B095-4694-94F1-73F53360F61A}" type="presOf" srcId="{A1C3048D-A9C0-44A2-8D6E-5346FB424DD1}" destId="{098248B5-9035-477D-AD87-A813FAD0ADE9}" srcOrd="0" destOrd="1" presId="urn:microsoft.com/office/officeart/2005/8/layout/hList7"/>
    <dgm:cxn modelId="{20DEEC3B-FFDF-4B9D-9CB5-B0194390B2AA}" type="presOf" srcId="{DDCA39A2-DA19-47B1-A475-0DEBAD3CA19B}" destId="{C280E9D9-26E1-4054-9364-6409DC589A7D}" srcOrd="0" destOrd="0" presId="urn:microsoft.com/office/officeart/2005/8/layout/hList7"/>
    <dgm:cxn modelId="{104D252C-5003-4FD1-BC89-912D387FCE5C}" srcId="{44F8C8DF-E1FC-44C3-AC61-04B2F5FFC4A2}" destId="{A1C3048D-A9C0-44A2-8D6E-5346FB424DD1}" srcOrd="0" destOrd="0" parTransId="{3E13EE62-DC8B-431B-8F9F-2D3432BA0E9B}" sibTransId="{596CDD03-546E-4B36-8913-7202BBDDE2E7}"/>
    <dgm:cxn modelId="{33F9CA08-652F-48AC-B65E-FA56B1713BC6}" type="presOf" srcId="{2362F28B-EE01-4ABF-A9A8-F5D260A83BC1}" destId="{2958FD01-6220-4947-9715-7B62623D1EA0}" srcOrd="1" destOrd="1" presId="urn:microsoft.com/office/officeart/2005/8/layout/hList7"/>
    <dgm:cxn modelId="{8CAAF272-5CA7-47A6-A441-ECB448325F4F}" type="presOf" srcId="{1054AAD6-D41F-4C18-9D44-D5C47336A81F}" destId="{48558DD2-6131-43BF-99D2-7C975AEDF6F6}" srcOrd="0" destOrd="1" presId="urn:microsoft.com/office/officeart/2005/8/layout/hList7"/>
    <dgm:cxn modelId="{EB2ED03B-EAE9-4DC3-8F62-3B04F1204797}" type="presOf" srcId="{79112DD3-8740-438D-8DB4-B6F1572BA37A}" destId="{5CEBF5A5-1D4B-4D3A-B94F-B7E87F991D7A}" srcOrd="0" destOrd="0" presId="urn:microsoft.com/office/officeart/2005/8/layout/hList7"/>
    <dgm:cxn modelId="{ED74C6A7-3B73-47BE-BDD1-CD26B218AFBF}" srcId="{9C0A5880-E0A7-4EE4-B0A1-9912F6781295}" destId="{D2752392-B248-4760-B278-9D04976255B1}" srcOrd="2" destOrd="0" parTransId="{5044BBD3-8184-4274-A811-A833E7A9F623}" sibTransId="{1F22BE4C-6B74-4FBE-8E82-508AE5EC69A7}"/>
    <dgm:cxn modelId="{D2A7DD17-2E30-4E70-A0AB-C09D3E73CAD7}" srcId="{D2752392-B248-4760-B278-9D04976255B1}" destId="{1054AAD6-D41F-4C18-9D44-D5C47336A81F}" srcOrd="0" destOrd="0" parTransId="{88DD37AA-816E-4DFE-A355-DB9ECF8E6D4B}" sibTransId="{9CEA144B-9873-41E5-ACF0-6B1919CA120D}"/>
    <dgm:cxn modelId="{119DDC90-E937-480D-9D6D-FEF14ADEF960}" type="presOf" srcId="{B7A76CE3-C4D3-4136-822C-9A2707236486}" destId="{9024C0FD-BD62-46EA-8A90-68E9ED2AD16B}" srcOrd="0" destOrd="0" presId="urn:microsoft.com/office/officeart/2005/8/layout/hList7"/>
    <dgm:cxn modelId="{1EEB3E84-4679-4CFB-B28B-D3413FA3C698}" srcId="{9C0A5880-E0A7-4EE4-B0A1-9912F6781295}" destId="{44F8C8DF-E1FC-44C3-AC61-04B2F5FFC4A2}" srcOrd="0" destOrd="0" parTransId="{52AF1B18-6321-4369-B289-17B8CE4E84D2}" sibTransId="{79112DD3-8740-438D-8DB4-B6F1572BA37A}"/>
    <dgm:cxn modelId="{62E19BAC-B5F5-4B0A-AD66-C04D82587BC9}" type="presOf" srcId="{1054AAD6-D41F-4C18-9D44-D5C47336A81F}" destId="{2D2E3009-55C7-47D5-A0FE-42B0B4EBEA74}" srcOrd="1" destOrd="1" presId="urn:microsoft.com/office/officeart/2005/8/layout/hList7"/>
    <dgm:cxn modelId="{B4EC735A-30EA-410D-97A2-1D7383C98B39}" type="presOf" srcId="{DDCA39A2-DA19-47B1-A475-0DEBAD3CA19B}" destId="{2958FD01-6220-4947-9715-7B62623D1EA0}" srcOrd="1" destOrd="0" presId="urn:microsoft.com/office/officeart/2005/8/layout/hList7"/>
    <dgm:cxn modelId="{D76AB3AC-8D66-46EA-B1CB-F28CB550B4C4}" srcId="{9C0A5880-E0A7-4EE4-B0A1-9912F6781295}" destId="{DDCA39A2-DA19-47B1-A475-0DEBAD3CA19B}" srcOrd="1" destOrd="0" parTransId="{885DEDFB-2B35-4F28-8FC7-F01DB9FF2ACB}" sibTransId="{B7A76CE3-C4D3-4136-822C-9A2707236486}"/>
    <dgm:cxn modelId="{A48B5764-FBAC-4C5D-B21A-DC5569F329F8}" type="presOf" srcId="{44F8C8DF-E1FC-44C3-AC61-04B2F5FFC4A2}" destId="{C0DB3C6C-DF66-4CF8-8A86-F86089166DC6}" srcOrd="1" destOrd="0" presId="urn:microsoft.com/office/officeart/2005/8/layout/hList7"/>
    <dgm:cxn modelId="{C5F12683-80DB-496D-AD7E-6F72F9C71110}" type="presOf" srcId="{A1C3048D-A9C0-44A2-8D6E-5346FB424DD1}" destId="{C0DB3C6C-DF66-4CF8-8A86-F86089166DC6}" srcOrd="1" destOrd="1" presId="urn:microsoft.com/office/officeart/2005/8/layout/hList7"/>
    <dgm:cxn modelId="{7726A4C9-90D2-48D3-99F5-666C83BA9543}" type="presOf" srcId="{44F8C8DF-E1FC-44C3-AC61-04B2F5FFC4A2}" destId="{098248B5-9035-477D-AD87-A813FAD0ADE9}" srcOrd="0" destOrd="0" presId="urn:microsoft.com/office/officeart/2005/8/layout/hList7"/>
    <dgm:cxn modelId="{8CC0634F-A590-4C1A-8BD4-4AB171309F74}" type="presParOf" srcId="{A052AE4A-013C-4F00-8F26-3236E2997E15}" destId="{DFFA2405-59DA-40AB-87BF-5E5C89A5AD39}" srcOrd="0" destOrd="0" presId="urn:microsoft.com/office/officeart/2005/8/layout/hList7"/>
    <dgm:cxn modelId="{F9B443B9-5F06-4076-8C0E-A8ACF8491880}" type="presParOf" srcId="{A052AE4A-013C-4F00-8F26-3236E2997E15}" destId="{E0A5147F-D5F8-4DBF-9F52-3652F5C42EF8}" srcOrd="1" destOrd="0" presId="urn:microsoft.com/office/officeart/2005/8/layout/hList7"/>
    <dgm:cxn modelId="{2F1FEEB2-9D0C-49B9-87A3-9DA20DBB01FA}" type="presParOf" srcId="{E0A5147F-D5F8-4DBF-9F52-3652F5C42EF8}" destId="{CC3932B4-63E4-4CAC-B8C2-80C47567CC71}" srcOrd="0" destOrd="0" presId="urn:microsoft.com/office/officeart/2005/8/layout/hList7"/>
    <dgm:cxn modelId="{C9A7AA37-47C5-4704-8E9D-B00A6718B537}" type="presParOf" srcId="{CC3932B4-63E4-4CAC-B8C2-80C47567CC71}" destId="{098248B5-9035-477D-AD87-A813FAD0ADE9}" srcOrd="0" destOrd="0" presId="urn:microsoft.com/office/officeart/2005/8/layout/hList7"/>
    <dgm:cxn modelId="{ACAD7984-ADAC-4777-B2AE-9EBE4CBBDA4F}" type="presParOf" srcId="{CC3932B4-63E4-4CAC-B8C2-80C47567CC71}" destId="{C0DB3C6C-DF66-4CF8-8A86-F86089166DC6}" srcOrd="1" destOrd="0" presId="urn:microsoft.com/office/officeart/2005/8/layout/hList7"/>
    <dgm:cxn modelId="{D48E5200-6C66-401D-939B-7A9679076991}" type="presParOf" srcId="{CC3932B4-63E4-4CAC-B8C2-80C47567CC71}" destId="{AD7AFA70-50B9-4F9B-96CE-6E3F01423F5F}" srcOrd="2" destOrd="0" presId="urn:microsoft.com/office/officeart/2005/8/layout/hList7"/>
    <dgm:cxn modelId="{D1893291-6EE2-4B28-864F-152D7F6A346C}" type="presParOf" srcId="{CC3932B4-63E4-4CAC-B8C2-80C47567CC71}" destId="{B3249BF1-0FC8-4402-824B-1833DD6C86BF}" srcOrd="3" destOrd="0" presId="urn:microsoft.com/office/officeart/2005/8/layout/hList7"/>
    <dgm:cxn modelId="{768D2197-DB1E-4408-9840-74CDE77B245C}" type="presParOf" srcId="{E0A5147F-D5F8-4DBF-9F52-3652F5C42EF8}" destId="{5CEBF5A5-1D4B-4D3A-B94F-B7E87F991D7A}" srcOrd="1" destOrd="0" presId="urn:microsoft.com/office/officeart/2005/8/layout/hList7"/>
    <dgm:cxn modelId="{6029BFC2-591D-45CF-AE34-19C9F54C8723}" type="presParOf" srcId="{E0A5147F-D5F8-4DBF-9F52-3652F5C42EF8}" destId="{BA6C0E3F-E63A-4FD8-96E2-E27A45FAA4DA}" srcOrd="2" destOrd="0" presId="urn:microsoft.com/office/officeart/2005/8/layout/hList7"/>
    <dgm:cxn modelId="{5931257B-81A5-48E8-88F6-8FEF593594EF}" type="presParOf" srcId="{BA6C0E3F-E63A-4FD8-96E2-E27A45FAA4DA}" destId="{C280E9D9-26E1-4054-9364-6409DC589A7D}" srcOrd="0" destOrd="0" presId="urn:microsoft.com/office/officeart/2005/8/layout/hList7"/>
    <dgm:cxn modelId="{A22032EC-3F0C-438F-A7C7-2ABE67EB3FE4}" type="presParOf" srcId="{BA6C0E3F-E63A-4FD8-96E2-E27A45FAA4DA}" destId="{2958FD01-6220-4947-9715-7B62623D1EA0}" srcOrd="1" destOrd="0" presId="urn:microsoft.com/office/officeart/2005/8/layout/hList7"/>
    <dgm:cxn modelId="{3F6A05B7-E676-45DE-B792-A4BD1150EF86}" type="presParOf" srcId="{BA6C0E3F-E63A-4FD8-96E2-E27A45FAA4DA}" destId="{F3D73C0F-E72E-4671-9E77-C4EE4110FBD2}" srcOrd="2" destOrd="0" presId="urn:microsoft.com/office/officeart/2005/8/layout/hList7"/>
    <dgm:cxn modelId="{AD81A7EF-360B-4FE6-B20D-0538B98AE722}" type="presParOf" srcId="{BA6C0E3F-E63A-4FD8-96E2-E27A45FAA4DA}" destId="{3FC7509C-B2A6-4F18-A573-86ADB668FCEC}" srcOrd="3" destOrd="0" presId="urn:microsoft.com/office/officeart/2005/8/layout/hList7"/>
    <dgm:cxn modelId="{F1FB1FE1-26C6-48FB-AFF9-8E63366A2026}" type="presParOf" srcId="{E0A5147F-D5F8-4DBF-9F52-3652F5C42EF8}" destId="{9024C0FD-BD62-46EA-8A90-68E9ED2AD16B}" srcOrd="3" destOrd="0" presId="urn:microsoft.com/office/officeart/2005/8/layout/hList7"/>
    <dgm:cxn modelId="{22AB3855-25C6-469F-BDCB-2B2CB0677877}" type="presParOf" srcId="{E0A5147F-D5F8-4DBF-9F52-3652F5C42EF8}" destId="{40908C3E-A3FB-4CA5-B731-86B031305F0E}" srcOrd="4" destOrd="0" presId="urn:microsoft.com/office/officeart/2005/8/layout/hList7"/>
    <dgm:cxn modelId="{3CD11101-BAC0-4685-A2C0-31EE5E1F733A}" type="presParOf" srcId="{40908C3E-A3FB-4CA5-B731-86B031305F0E}" destId="{48558DD2-6131-43BF-99D2-7C975AEDF6F6}" srcOrd="0" destOrd="0" presId="urn:microsoft.com/office/officeart/2005/8/layout/hList7"/>
    <dgm:cxn modelId="{00DA72AB-D053-4A27-A024-164C5108B383}" type="presParOf" srcId="{40908C3E-A3FB-4CA5-B731-86B031305F0E}" destId="{2D2E3009-55C7-47D5-A0FE-42B0B4EBEA74}" srcOrd="1" destOrd="0" presId="urn:microsoft.com/office/officeart/2005/8/layout/hList7"/>
    <dgm:cxn modelId="{2C00F886-6A4C-4429-BE66-355C6305D888}" type="presParOf" srcId="{40908C3E-A3FB-4CA5-B731-86B031305F0E}" destId="{E7139140-1802-4242-93F7-26EC9588F4FD}" srcOrd="2" destOrd="0" presId="urn:microsoft.com/office/officeart/2005/8/layout/hList7"/>
    <dgm:cxn modelId="{B79C5BE5-51C2-4B41-9E34-250F01294363}" type="presParOf" srcId="{40908C3E-A3FB-4CA5-B731-86B031305F0E}" destId="{D5C0F673-E218-47F6-B95E-0402D56C4C8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A5880-E0A7-4EE4-B0A1-9912F6781295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</dgm:pt>
    <dgm:pt modelId="{44F8C8DF-E1FC-44C3-AC61-04B2F5FFC4A2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1963 Alabama</a:t>
          </a:r>
        </a:p>
      </dgm:t>
    </dgm:pt>
    <dgm:pt modelId="{52AF1B18-6321-4369-B289-17B8CE4E84D2}" type="parTrans" cxnId="{1EEB3E84-4679-4CFB-B28B-D3413FA3C698}">
      <dgm:prSet/>
      <dgm:spPr/>
      <dgm:t>
        <a:bodyPr/>
        <a:lstStyle/>
        <a:p>
          <a:endParaRPr lang="en-US"/>
        </a:p>
      </dgm:t>
    </dgm:pt>
    <dgm:pt modelId="{79112DD3-8740-438D-8DB4-B6F1572BA37A}" type="sibTrans" cxnId="{1EEB3E84-4679-4CFB-B28B-D3413FA3C698}">
      <dgm:prSet/>
      <dgm:spPr/>
      <dgm:t>
        <a:bodyPr/>
        <a:lstStyle/>
        <a:p>
          <a:endParaRPr lang="en-US"/>
        </a:p>
      </dgm:t>
    </dgm:pt>
    <dgm:pt modelId="{DDCA39A2-DA19-47B1-A475-0DEBAD3CA19B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/>
            <a:t>1964 Prince Edward County, VA</a:t>
          </a:r>
        </a:p>
      </dgm:t>
    </dgm:pt>
    <dgm:pt modelId="{885DEDFB-2B35-4F28-8FC7-F01DB9FF2ACB}" type="parTrans" cxnId="{D76AB3AC-8D66-46EA-B1CB-F28CB550B4C4}">
      <dgm:prSet/>
      <dgm:spPr/>
      <dgm:t>
        <a:bodyPr/>
        <a:lstStyle/>
        <a:p>
          <a:endParaRPr lang="en-US"/>
        </a:p>
      </dgm:t>
    </dgm:pt>
    <dgm:pt modelId="{B7A76CE3-C4D3-4136-822C-9A2707236486}" type="sibTrans" cxnId="{D76AB3AC-8D66-46EA-B1CB-F28CB550B4C4}">
      <dgm:prSet/>
      <dgm:spPr/>
      <dgm:t>
        <a:bodyPr/>
        <a:lstStyle/>
        <a:p>
          <a:endParaRPr lang="en-US"/>
        </a:p>
      </dgm:t>
    </dgm:pt>
    <dgm:pt modelId="{A1C3048D-A9C0-44A2-8D6E-5346FB424DD1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Governor George Wallace of Alabama blocks entrance into University of Alabama because he did not want integration. </a:t>
          </a:r>
        </a:p>
      </dgm:t>
    </dgm:pt>
    <dgm:pt modelId="{3E13EE62-DC8B-431B-8F9F-2D3432BA0E9B}" type="parTrans" cxnId="{104D252C-5003-4FD1-BC89-912D387FCE5C}">
      <dgm:prSet/>
      <dgm:spPr/>
      <dgm:t>
        <a:bodyPr/>
        <a:lstStyle/>
        <a:p>
          <a:endParaRPr lang="en-US"/>
        </a:p>
      </dgm:t>
    </dgm:pt>
    <dgm:pt modelId="{596CDD03-546E-4B36-8913-7202BBDDE2E7}" type="sibTrans" cxnId="{104D252C-5003-4FD1-BC89-912D387FCE5C}">
      <dgm:prSet/>
      <dgm:spPr/>
      <dgm:t>
        <a:bodyPr/>
        <a:lstStyle/>
        <a:p>
          <a:endParaRPr lang="en-US"/>
        </a:p>
      </dgm:t>
    </dgm:pt>
    <dgm:pt modelId="{2362F28B-EE01-4ABF-A9A8-F5D260A83BC1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/>
            <a:t>This photo was taken 10 years after the US Supreme Court banned segregation and shows a class of both black and white students.</a:t>
          </a:r>
        </a:p>
      </dgm:t>
    </dgm:pt>
    <dgm:pt modelId="{490EDE3E-F37B-4058-9F16-ABBBB95618D9}" type="parTrans" cxnId="{E5B7DC93-46AF-4BF3-A432-ABE3627272A9}">
      <dgm:prSet/>
      <dgm:spPr/>
      <dgm:t>
        <a:bodyPr/>
        <a:lstStyle/>
        <a:p>
          <a:endParaRPr lang="en-US"/>
        </a:p>
      </dgm:t>
    </dgm:pt>
    <dgm:pt modelId="{395AB7EB-F7A8-4013-ADD5-7FC34A3CB783}" type="sibTrans" cxnId="{E5B7DC93-46AF-4BF3-A432-ABE3627272A9}">
      <dgm:prSet/>
      <dgm:spPr/>
      <dgm:t>
        <a:bodyPr/>
        <a:lstStyle/>
        <a:p>
          <a:endParaRPr lang="en-US"/>
        </a:p>
      </dgm:t>
    </dgm:pt>
    <dgm:pt modelId="{BE157E32-43EA-439A-B5FE-859E768AC26C}">
      <dgm:prSet phldrT="[Text]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dirty="0" smtClean="0"/>
            <a:t>1959 Little Rock, AR</a:t>
          </a:r>
          <a:endParaRPr lang="en-US" dirty="0"/>
        </a:p>
      </dgm:t>
    </dgm:pt>
    <dgm:pt modelId="{E4698351-0B0A-4FCB-8FA8-28915C4D7501}" type="parTrans" cxnId="{70886947-2C0F-44BE-99FA-AE1DB99A541A}">
      <dgm:prSet/>
      <dgm:spPr/>
      <dgm:t>
        <a:bodyPr/>
        <a:lstStyle/>
        <a:p>
          <a:endParaRPr lang="en-US"/>
        </a:p>
      </dgm:t>
    </dgm:pt>
    <dgm:pt modelId="{ADEC153F-6D98-4C11-98A8-CC4963951582}" type="sibTrans" cxnId="{70886947-2C0F-44BE-99FA-AE1DB99A541A}">
      <dgm:prSet/>
      <dgm:spPr/>
      <dgm:t>
        <a:bodyPr/>
        <a:lstStyle/>
        <a:p>
          <a:endParaRPr lang="en-US"/>
        </a:p>
      </dgm:t>
    </dgm:pt>
    <dgm:pt modelId="{AB9E1628-6195-444F-8919-E3AFACF3CC80}">
      <dgm:prSet/>
      <dgm:spPr/>
      <dgm:t>
        <a:bodyPr/>
        <a:lstStyle/>
        <a:p>
          <a:r>
            <a:rPr lang="en-US" dirty="0" smtClean="0"/>
            <a:t>An African American boy watches a crowd of people marching to Central High School in Arkansas. They were marching to protest against black students going to Central High School.</a:t>
          </a:r>
          <a:endParaRPr lang="en-US" dirty="0"/>
        </a:p>
      </dgm:t>
    </dgm:pt>
    <dgm:pt modelId="{EFC0ED59-B542-4E70-BC14-5F0A3D544B05}" type="parTrans" cxnId="{D663C644-4428-4058-AD77-F5654477EDC7}">
      <dgm:prSet/>
      <dgm:spPr/>
      <dgm:t>
        <a:bodyPr/>
        <a:lstStyle/>
        <a:p>
          <a:endParaRPr lang="en-US"/>
        </a:p>
      </dgm:t>
    </dgm:pt>
    <dgm:pt modelId="{C3FDCB45-A976-4852-87A4-1DACE77D9294}" type="sibTrans" cxnId="{D663C644-4428-4058-AD77-F5654477EDC7}">
      <dgm:prSet/>
      <dgm:spPr/>
      <dgm:t>
        <a:bodyPr/>
        <a:lstStyle/>
        <a:p>
          <a:endParaRPr lang="en-US"/>
        </a:p>
      </dgm:t>
    </dgm:pt>
    <dgm:pt modelId="{A052AE4A-013C-4F00-8F26-3236E2997E15}" type="pres">
      <dgm:prSet presAssocID="{9C0A5880-E0A7-4EE4-B0A1-9912F6781295}" presName="Name0" presStyleCnt="0">
        <dgm:presLayoutVars>
          <dgm:dir/>
          <dgm:resizeHandles val="exact"/>
        </dgm:presLayoutVars>
      </dgm:prSet>
      <dgm:spPr/>
    </dgm:pt>
    <dgm:pt modelId="{DFFA2405-59DA-40AB-87BF-5E5C89A5AD39}" type="pres">
      <dgm:prSet presAssocID="{9C0A5880-E0A7-4EE4-B0A1-9912F6781295}" presName="fgShape" presStyleLbl="fgShp" presStyleIdx="0" presStyleCnt="1" custLinFactNeighborY="29270"/>
      <dgm:spPr>
        <a:solidFill>
          <a:schemeClr val="accent1"/>
        </a:solidFill>
      </dgm:spPr>
    </dgm:pt>
    <dgm:pt modelId="{E0A5147F-D5F8-4DBF-9F52-3652F5C42EF8}" type="pres">
      <dgm:prSet presAssocID="{9C0A5880-E0A7-4EE4-B0A1-9912F6781295}" presName="linComp" presStyleCnt="0"/>
      <dgm:spPr/>
    </dgm:pt>
    <dgm:pt modelId="{C6BF6740-FC05-4E1C-9CB8-4D460EE5B925}" type="pres">
      <dgm:prSet presAssocID="{BE157E32-43EA-439A-B5FE-859E768AC26C}" presName="compNode" presStyleCnt="0"/>
      <dgm:spPr/>
    </dgm:pt>
    <dgm:pt modelId="{A2D18687-45A3-45A9-A7E5-6D8251088629}" type="pres">
      <dgm:prSet presAssocID="{BE157E32-43EA-439A-B5FE-859E768AC26C}" presName="bkgdShape" presStyleLbl="node1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7E4BF3-2778-48F7-8BBB-AD19ED754449}" type="pres">
      <dgm:prSet presAssocID="{BE157E32-43EA-439A-B5FE-859E768AC26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C4BEB-CF44-4666-BD30-AA5081632042}" type="pres">
      <dgm:prSet presAssocID="{BE157E32-43EA-439A-B5FE-859E768AC26C}" presName="invisiNode" presStyleLbl="node1" presStyleIdx="0" presStyleCnt="3"/>
      <dgm:spPr/>
    </dgm:pt>
    <dgm:pt modelId="{9876DF47-8905-41CC-A995-971D84CE1F1C}" type="pres">
      <dgm:prSet presAssocID="{BE157E32-43EA-439A-B5FE-859E768AC26C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74" t="-3814" r="-52447" b="-3354"/>
          </a:stretch>
        </a:blipFill>
        <a:ln>
          <a:noFill/>
        </a:ln>
      </dgm:spPr>
    </dgm:pt>
    <dgm:pt modelId="{A23C4EDC-B89F-4A1D-B2C4-5B5DB1BAE7E6}" type="pres">
      <dgm:prSet presAssocID="{ADEC153F-6D98-4C11-98A8-CC49639515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3932B4-63E4-4CAC-B8C2-80C47567CC71}" type="pres">
      <dgm:prSet presAssocID="{44F8C8DF-E1FC-44C3-AC61-04B2F5FFC4A2}" presName="compNode" presStyleCnt="0"/>
      <dgm:spPr/>
    </dgm:pt>
    <dgm:pt modelId="{098248B5-9035-477D-AD87-A813FAD0ADE9}" type="pres">
      <dgm:prSet presAssocID="{44F8C8DF-E1FC-44C3-AC61-04B2F5FFC4A2}" presName="bkgdShape" presStyleLbl="node1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DB3C6C-DF66-4CF8-8A86-F86089166DC6}" type="pres">
      <dgm:prSet presAssocID="{44F8C8DF-E1FC-44C3-AC61-04B2F5FFC4A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FA70-50B9-4F9B-96CE-6E3F01423F5F}" type="pres">
      <dgm:prSet presAssocID="{44F8C8DF-E1FC-44C3-AC61-04B2F5FFC4A2}" presName="invisiNode" presStyleLbl="node1" presStyleIdx="1" presStyleCnt="3"/>
      <dgm:spPr/>
    </dgm:pt>
    <dgm:pt modelId="{B3249BF1-0FC8-4402-824B-1833DD6C86BF}" type="pres">
      <dgm:prSet presAssocID="{44F8C8DF-E1FC-44C3-AC61-04B2F5FFC4A2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152" t="-26456" r="-38690" b="-32891"/>
          </a:stretch>
        </a:blipFill>
        <a:ln>
          <a:noFill/>
        </a:ln>
      </dgm:spPr>
    </dgm:pt>
    <dgm:pt modelId="{5CEBF5A5-1D4B-4D3A-B94F-B7E87F991D7A}" type="pres">
      <dgm:prSet presAssocID="{79112DD3-8740-438D-8DB4-B6F1572BA3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6C0E3F-E63A-4FD8-96E2-E27A45FAA4DA}" type="pres">
      <dgm:prSet presAssocID="{DDCA39A2-DA19-47B1-A475-0DEBAD3CA19B}" presName="compNode" presStyleCnt="0"/>
      <dgm:spPr/>
    </dgm:pt>
    <dgm:pt modelId="{C280E9D9-26E1-4054-9364-6409DC589A7D}" type="pres">
      <dgm:prSet presAssocID="{DDCA39A2-DA19-47B1-A475-0DEBAD3CA19B}" presName="bkgdShape" presStyleLbl="node1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958FD01-6220-4947-9715-7B62623D1EA0}" type="pres">
      <dgm:prSet presAssocID="{DDCA39A2-DA19-47B1-A475-0DEBAD3CA19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73C0F-E72E-4671-9E77-C4EE4110FBD2}" type="pres">
      <dgm:prSet presAssocID="{DDCA39A2-DA19-47B1-A475-0DEBAD3CA19B}" presName="invisiNode" presStyleLbl="node1" presStyleIdx="2" presStyleCnt="3"/>
      <dgm:spPr/>
    </dgm:pt>
    <dgm:pt modelId="{3FC7509C-B2A6-4F18-A573-86ADB668FCEC}" type="pres">
      <dgm:prSet presAssocID="{DDCA39A2-DA19-47B1-A475-0DEBAD3CA19B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823" t="-8586" r="-32021" b="-5587"/>
          </a:stretch>
        </a:blipFill>
        <a:ln>
          <a:noFill/>
        </a:ln>
      </dgm:spPr>
    </dgm:pt>
  </dgm:ptLst>
  <dgm:cxnLst>
    <dgm:cxn modelId="{322403E1-CEEE-4C53-9275-1F23D86A68C9}" type="presOf" srcId="{A1C3048D-A9C0-44A2-8D6E-5346FB424DD1}" destId="{C0DB3C6C-DF66-4CF8-8A86-F86089166DC6}" srcOrd="1" destOrd="1" presId="urn:microsoft.com/office/officeart/2005/8/layout/hList7"/>
    <dgm:cxn modelId="{BF57187A-93ED-4129-9532-948FD7B154B7}" type="presOf" srcId="{ADEC153F-6D98-4C11-98A8-CC4963951582}" destId="{A23C4EDC-B89F-4A1D-B2C4-5B5DB1BAE7E6}" srcOrd="0" destOrd="0" presId="urn:microsoft.com/office/officeart/2005/8/layout/hList7"/>
    <dgm:cxn modelId="{C7A55E3F-8DD6-4292-8D88-952D1FA0EFE6}" type="presOf" srcId="{2362F28B-EE01-4ABF-A9A8-F5D260A83BC1}" destId="{2958FD01-6220-4947-9715-7B62623D1EA0}" srcOrd="1" destOrd="1" presId="urn:microsoft.com/office/officeart/2005/8/layout/hList7"/>
    <dgm:cxn modelId="{1FBEB655-18BD-4871-B1B2-7A36F1B4644B}" type="presOf" srcId="{AB9E1628-6195-444F-8919-E3AFACF3CC80}" destId="{A2D18687-45A3-45A9-A7E5-6D8251088629}" srcOrd="0" destOrd="1" presId="urn:microsoft.com/office/officeart/2005/8/layout/hList7"/>
    <dgm:cxn modelId="{1EEB3E84-4679-4CFB-B28B-D3413FA3C698}" srcId="{9C0A5880-E0A7-4EE4-B0A1-9912F6781295}" destId="{44F8C8DF-E1FC-44C3-AC61-04B2F5FFC4A2}" srcOrd="1" destOrd="0" parTransId="{52AF1B18-6321-4369-B289-17B8CE4E84D2}" sibTransId="{79112DD3-8740-438D-8DB4-B6F1572BA37A}"/>
    <dgm:cxn modelId="{104D252C-5003-4FD1-BC89-912D387FCE5C}" srcId="{44F8C8DF-E1FC-44C3-AC61-04B2F5FFC4A2}" destId="{A1C3048D-A9C0-44A2-8D6E-5346FB424DD1}" srcOrd="0" destOrd="0" parTransId="{3E13EE62-DC8B-431B-8F9F-2D3432BA0E9B}" sibTransId="{596CDD03-546E-4B36-8913-7202BBDDE2E7}"/>
    <dgm:cxn modelId="{D76AB3AC-8D66-46EA-B1CB-F28CB550B4C4}" srcId="{9C0A5880-E0A7-4EE4-B0A1-9912F6781295}" destId="{DDCA39A2-DA19-47B1-A475-0DEBAD3CA19B}" srcOrd="2" destOrd="0" parTransId="{885DEDFB-2B35-4F28-8FC7-F01DB9FF2ACB}" sibTransId="{B7A76CE3-C4D3-4136-822C-9A2707236486}"/>
    <dgm:cxn modelId="{3DF8EA49-734E-43BA-99F1-47C7BD1507C5}" type="presOf" srcId="{44F8C8DF-E1FC-44C3-AC61-04B2F5FFC4A2}" destId="{C0DB3C6C-DF66-4CF8-8A86-F86089166DC6}" srcOrd="1" destOrd="0" presId="urn:microsoft.com/office/officeart/2005/8/layout/hList7"/>
    <dgm:cxn modelId="{CFC9E5D7-24B7-418C-AEA1-946ECEACE565}" type="presOf" srcId="{79112DD3-8740-438D-8DB4-B6F1572BA37A}" destId="{5CEBF5A5-1D4B-4D3A-B94F-B7E87F991D7A}" srcOrd="0" destOrd="0" presId="urn:microsoft.com/office/officeart/2005/8/layout/hList7"/>
    <dgm:cxn modelId="{70886947-2C0F-44BE-99FA-AE1DB99A541A}" srcId="{9C0A5880-E0A7-4EE4-B0A1-9912F6781295}" destId="{BE157E32-43EA-439A-B5FE-859E768AC26C}" srcOrd="0" destOrd="0" parTransId="{E4698351-0B0A-4FCB-8FA8-28915C4D7501}" sibTransId="{ADEC153F-6D98-4C11-98A8-CC4963951582}"/>
    <dgm:cxn modelId="{E5B7DC93-46AF-4BF3-A432-ABE3627272A9}" srcId="{DDCA39A2-DA19-47B1-A475-0DEBAD3CA19B}" destId="{2362F28B-EE01-4ABF-A9A8-F5D260A83BC1}" srcOrd="0" destOrd="0" parTransId="{490EDE3E-F37B-4058-9F16-ABBBB95618D9}" sibTransId="{395AB7EB-F7A8-4013-ADD5-7FC34A3CB783}"/>
    <dgm:cxn modelId="{DDDE2D0B-FDCA-45F8-8361-F26A29C5257B}" type="presOf" srcId="{A1C3048D-A9C0-44A2-8D6E-5346FB424DD1}" destId="{098248B5-9035-477D-AD87-A813FAD0ADE9}" srcOrd="0" destOrd="1" presId="urn:microsoft.com/office/officeart/2005/8/layout/hList7"/>
    <dgm:cxn modelId="{97851491-C38E-4598-82FD-9E55ADFA6F58}" type="presOf" srcId="{DDCA39A2-DA19-47B1-A475-0DEBAD3CA19B}" destId="{C280E9D9-26E1-4054-9364-6409DC589A7D}" srcOrd="0" destOrd="0" presId="urn:microsoft.com/office/officeart/2005/8/layout/hList7"/>
    <dgm:cxn modelId="{D663C644-4428-4058-AD77-F5654477EDC7}" srcId="{BE157E32-43EA-439A-B5FE-859E768AC26C}" destId="{AB9E1628-6195-444F-8919-E3AFACF3CC80}" srcOrd="0" destOrd="0" parTransId="{EFC0ED59-B542-4E70-BC14-5F0A3D544B05}" sibTransId="{C3FDCB45-A976-4852-87A4-1DACE77D9294}"/>
    <dgm:cxn modelId="{CDFA5215-4781-4C09-B9CF-B2C88BB08A84}" type="presOf" srcId="{44F8C8DF-E1FC-44C3-AC61-04B2F5FFC4A2}" destId="{098248B5-9035-477D-AD87-A813FAD0ADE9}" srcOrd="0" destOrd="0" presId="urn:microsoft.com/office/officeart/2005/8/layout/hList7"/>
    <dgm:cxn modelId="{30ABA5C2-DCB6-4B08-B765-FCA557FDB4A5}" type="presOf" srcId="{2362F28B-EE01-4ABF-A9A8-F5D260A83BC1}" destId="{C280E9D9-26E1-4054-9364-6409DC589A7D}" srcOrd="0" destOrd="1" presId="urn:microsoft.com/office/officeart/2005/8/layout/hList7"/>
    <dgm:cxn modelId="{747111A0-7317-431C-BBE0-7E187634727B}" type="presOf" srcId="{BE157E32-43EA-439A-B5FE-859E768AC26C}" destId="{177E4BF3-2778-48F7-8BBB-AD19ED754449}" srcOrd="1" destOrd="0" presId="urn:microsoft.com/office/officeart/2005/8/layout/hList7"/>
    <dgm:cxn modelId="{AE1081A1-C7A9-454F-848E-83DAC44438EA}" type="presOf" srcId="{9C0A5880-E0A7-4EE4-B0A1-9912F6781295}" destId="{A052AE4A-013C-4F00-8F26-3236E2997E15}" srcOrd="0" destOrd="0" presId="urn:microsoft.com/office/officeart/2005/8/layout/hList7"/>
    <dgm:cxn modelId="{2D1B1E5E-A30C-4119-A658-0BEA3ECC333B}" type="presOf" srcId="{AB9E1628-6195-444F-8919-E3AFACF3CC80}" destId="{177E4BF3-2778-48F7-8BBB-AD19ED754449}" srcOrd="1" destOrd="1" presId="urn:microsoft.com/office/officeart/2005/8/layout/hList7"/>
    <dgm:cxn modelId="{636187F1-1C0D-47AC-9E54-18D25C384A55}" type="presOf" srcId="{BE157E32-43EA-439A-B5FE-859E768AC26C}" destId="{A2D18687-45A3-45A9-A7E5-6D8251088629}" srcOrd="0" destOrd="0" presId="urn:microsoft.com/office/officeart/2005/8/layout/hList7"/>
    <dgm:cxn modelId="{2C4E600F-2CCA-45E5-B8CB-DF41ED525667}" type="presOf" srcId="{DDCA39A2-DA19-47B1-A475-0DEBAD3CA19B}" destId="{2958FD01-6220-4947-9715-7B62623D1EA0}" srcOrd="1" destOrd="0" presId="urn:microsoft.com/office/officeart/2005/8/layout/hList7"/>
    <dgm:cxn modelId="{A96EC06E-DEB4-4D51-90AC-0003004A668E}" type="presParOf" srcId="{A052AE4A-013C-4F00-8F26-3236E2997E15}" destId="{DFFA2405-59DA-40AB-87BF-5E5C89A5AD39}" srcOrd="0" destOrd="0" presId="urn:microsoft.com/office/officeart/2005/8/layout/hList7"/>
    <dgm:cxn modelId="{DD038257-AE17-4074-ABF7-8E772819D3CB}" type="presParOf" srcId="{A052AE4A-013C-4F00-8F26-3236E2997E15}" destId="{E0A5147F-D5F8-4DBF-9F52-3652F5C42EF8}" srcOrd="1" destOrd="0" presId="urn:microsoft.com/office/officeart/2005/8/layout/hList7"/>
    <dgm:cxn modelId="{E999DC1E-450A-415E-B29C-FF405E96EE3A}" type="presParOf" srcId="{E0A5147F-D5F8-4DBF-9F52-3652F5C42EF8}" destId="{C6BF6740-FC05-4E1C-9CB8-4D460EE5B925}" srcOrd="0" destOrd="0" presId="urn:microsoft.com/office/officeart/2005/8/layout/hList7"/>
    <dgm:cxn modelId="{3A7CAD33-70DF-4EB4-ACFD-90A56506ADB7}" type="presParOf" srcId="{C6BF6740-FC05-4E1C-9CB8-4D460EE5B925}" destId="{A2D18687-45A3-45A9-A7E5-6D8251088629}" srcOrd="0" destOrd="0" presId="urn:microsoft.com/office/officeart/2005/8/layout/hList7"/>
    <dgm:cxn modelId="{66BB4455-C798-4A04-8C34-8440213B04E8}" type="presParOf" srcId="{C6BF6740-FC05-4E1C-9CB8-4D460EE5B925}" destId="{177E4BF3-2778-48F7-8BBB-AD19ED754449}" srcOrd="1" destOrd="0" presId="urn:microsoft.com/office/officeart/2005/8/layout/hList7"/>
    <dgm:cxn modelId="{EAD35200-2597-4B07-985A-7D1F5B64D09D}" type="presParOf" srcId="{C6BF6740-FC05-4E1C-9CB8-4D460EE5B925}" destId="{0C1C4BEB-CF44-4666-BD30-AA5081632042}" srcOrd="2" destOrd="0" presId="urn:microsoft.com/office/officeart/2005/8/layout/hList7"/>
    <dgm:cxn modelId="{D053552D-F405-4100-ADB0-A6F71250A4EC}" type="presParOf" srcId="{C6BF6740-FC05-4E1C-9CB8-4D460EE5B925}" destId="{9876DF47-8905-41CC-A995-971D84CE1F1C}" srcOrd="3" destOrd="0" presId="urn:microsoft.com/office/officeart/2005/8/layout/hList7"/>
    <dgm:cxn modelId="{D3708E74-9B45-421E-9C31-89B8414609FD}" type="presParOf" srcId="{E0A5147F-D5F8-4DBF-9F52-3652F5C42EF8}" destId="{A23C4EDC-B89F-4A1D-B2C4-5B5DB1BAE7E6}" srcOrd="1" destOrd="0" presId="urn:microsoft.com/office/officeart/2005/8/layout/hList7"/>
    <dgm:cxn modelId="{FEF95F62-2A44-42EB-924B-739AF0C849BB}" type="presParOf" srcId="{E0A5147F-D5F8-4DBF-9F52-3652F5C42EF8}" destId="{CC3932B4-63E4-4CAC-B8C2-80C47567CC71}" srcOrd="2" destOrd="0" presId="urn:microsoft.com/office/officeart/2005/8/layout/hList7"/>
    <dgm:cxn modelId="{63DE1CF2-1FE6-49BF-9760-BFBAB5002E41}" type="presParOf" srcId="{CC3932B4-63E4-4CAC-B8C2-80C47567CC71}" destId="{098248B5-9035-477D-AD87-A813FAD0ADE9}" srcOrd="0" destOrd="0" presId="urn:microsoft.com/office/officeart/2005/8/layout/hList7"/>
    <dgm:cxn modelId="{69461DE7-9178-44EA-AEA1-3F9F7B03A79E}" type="presParOf" srcId="{CC3932B4-63E4-4CAC-B8C2-80C47567CC71}" destId="{C0DB3C6C-DF66-4CF8-8A86-F86089166DC6}" srcOrd="1" destOrd="0" presId="urn:microsoft.com/office/officeart/2005/8/layout/hList7"/>
    <dgm:cxn modelId="{44CB122E-3540-4F5B-8EBA-1098427E0F29}" type="presParOf" srcId="{CC3932B4-63E4-4CAC-B8C2-80C47567CC71}" destId="{AD7AFA70-50B9-4F9B-96CE-6E3F01423F5F}" srcOrd="2" destOrd="0" presId="urn:microsoft.com/office/officeart/2005/8/layout/hList7"/>
    <dgm:cxn modelId="{4056748B-078C-4108-A340-396EF38ED5D0}" type="presParOf" srcId="{CC3932B4-63E4-4CAC-B8C2-80C47567CC71}" destId="{B3249BF1-0FC8-4402-824B-1833DD6C86BF}" srcOrd="3" destOrd="0" presId="urn:microsoft.com/office/officeart/2005/8/layout/hList7"/>
    <dgm:cxn modelId="{B58652BA-17EA-4530-A949-E01A12D13994}" type="presParOf" srcId="{E0A5147F-D5F8-4DBF-9F52-3652F5C42EF8}" destId="{5CEBF5A5-1D4B-4D3A-B94F-B7E87F991D7A}" srcOrd="3" destOrd="0" presId="urn:microsoft.com/office/officeart/2005/8/layout/hList7"/>
    <dgm:cxn modelId="{CDCE4FBD-2866-4057-8A34-BAD674E26BEF}" type="presParOf" srcId="{E0A5147F-D5F8-4DBF-9F52-3652F5C42EF8}" destId="{BA6C0E3F-E63A-4FD8-96E2-E27A45FAA4DA}" srcOrd="4" destOrd="0" presId="urn:microsoft.com/office/officeart/2005/8/layout/hList7"/>
    <dgm:cxn modelId="{EF35222B-21DD-47B4-B245-77683A47476B}" type="presParOf" srcId="{BA6C0E3F-E63A-4FD8-96E2-E27A45FAA4DA}" destId="{C280E9D9-26E1-4054-9364-6409DC589A7D}" srcOrd="0" destOrd="0" presId="urn:microsoft.com/office/officeart/2005/8/layout/hList7"/>
    <dgm:cxn modelId="{1795060D-EF00-4897-A5FD-F01125C5FFB6}" type="presParOf" srcId="{BA6C0E3F-E63A-4FD8-96E2-E27A45FAA4DA}" destId="{2958FD01-6220-4947-9715-7B62623D1EA0}" srcOrd="1" destOrd="0" presId="urn:microsoft.com/office/officeart/2005/8/layout/hList7"/>
    <dgm:cxn modelId="{E1A2EEFB-77C4-4973-B484-C589E3E978D2}" type="presParOf" srcId="{BA6C0E3F-E63A-4FD8-96E2-E27A45FAA4DA}" destId="{F3D73C0F-E72E-4671-9E77-C4EE4110FBD2}" srcOrd="2" destOrd="0" presId="urn:microsoft.com/office/officeart/2005/8/layout/hList7"/>
    <dgm:cxn modelId="{8F24263E-B7EA-49EC-96B0-9A9F4C850EDE}" type="presParOf" srcId="{BA6C0E3F-E63A-4FD8-96E2-E27A45FAA4DA}" destId="{3FC7509C-B2A6-4F18-A573-86ADB668FC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A5880-E0A7-4EE4-B0A1-9912F6781295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</dgm:pt>
    <dgm:pt modelId="{D2752392-B248-4760-B278-9D04976255B1}">
      <dgm:prSet phldrT="[Text]" custT="1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sz="1500" dirty="0"/>
            <a:t> </a:t>
          </a:r>
          <a:r>
            <a:rPr lang="en-US" sz="1700" dirty="0"/>
            <a:t>1964 Washington, DC</a:t>
          </a:r>
        </a:p>
      </dgm:t>
    </dgm:pt>
    <dgm:pt modelId="{5044BBD3-8184-4274-A811-A833E7A9F623}" type="parTrans" cxnId="{ED74C6A7-3B73-47BE-BDD1-CD26B218AFBF}">
      <dgm:prSet/>
      <dgm:spPr/>
      <dgm:t>
        <a:bodyPr/>
        <a:lstStyle/>
        <a:p>
          <a:endParaRPr lang="en-US"/>
        </a:p>
      </dgm:t>
    </dgm:pt>
    <dgm:pt modelId="{1F22BE4C-6B74-4FBE-8E82-508AE5EC69A7}" type="sibTrans" cxnId="{ED74C6A7-3B73-47BE-BDD1-CD26B218AFBF}">
      <dgm:prSet/>
      <dgm:spPr/>
      <dgm:t>
        <a:bodyPr/>
        <a:lstStyle/>
        <a:p>
          <a:endParaRPr lang="en-US"/>
        </a:p>
      </dgm:t>
    </dgm:pt>
    <dgm:pt modelId="{1054AAD6-D41F-4C18-9D44-D5C47336A81F}">
      <dgm:prSet phldrT="[Text]" custT="1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sz="1300" dirty="0"/>
            <a:t>Black students re-enter public schools in Farmville, Virginia. For nearly 5 years, no public schools were available to black students. </a:t>
          </a:r>
        </a:p>
      </dgm:t>
    </dgm:pt>
    <dgm:pt modelId="{88DD37AA-816E-4DFE-A355-DB9ECF8E6D4B}" type="parTrans" cxnId="{D2A7DD17-2E30-4E70-A0AB-C09D3E73CAD7}">
      <dgm:prSet/>
      <dgm:spPr/>
      <dgm:t>
        <a:bodyPr/>
        <a:lstStyle/>
        <a:p>
          <a:endParaRPr lang="en-US"/>
        </a:p>
      </dgm:t>
    </dgm:pt>
    <dgm:pt modelId="{9CEA144B-9873-41E5-ACF0-6B1919CA120D}" type="sibTrans" cxnId="{D2A7DD17-2E30-4E70-A0AB-C09D3E73CAD7}">
      <dgm:prSet/>
      <dgm:spPr/>
      <dgm:t>
        <a:bodyPr/>
        <a:lstStyle/>
        <a:p>
          <a:endParaRPr lang="en-US"/>
        </a:p>
      </dgm:t>
    </dgm:pt>
    <dgm:pt modelId="{C4470F61-F899-4EA3-92B9-234616711B81}">
      <dgm:prSet phldrT="[Text]" custT="1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sz="1700" dirty="0" smtClean="0"/>
            <a:t>1968 </a:t>
          </a:r>
          <a:r>
            <a:rPr lang="en-US" sz="1700" i="1" dirty="0"/>
            <a:t>Green v. County School Board of New Kent County, VA</a:t>
          </a:r>
        </a:p>
      </dgm:t>
    </dgm:pt>
    <dgm:pt modelId="{9C2A724B-22AF-4127-8CF2-9C7CBA697E7D}" type="parTrans" cxnId="{DF3C54D1-5818-48AD-981C-DFACE52DE91F}">
      <dgm:prSet/>
      <dgm:spPr/>
      <dgm:t>
        <a:bodyPr/>
        <a:lstStyle/>
        <a:p>
          <a:endParaRPr lang="en-US"/>
        </a:p>
      </dgm:t>
    </dgm:pt>
    <dgm:pt modelId="{509B1EC2-2812-4CB8-8F78-896FE22F963C}" type="sibTrans" cxnId="{DF3C54D1-5818-48AD-981C-DFACE52DE91F}">
      <dgm:prSet/>
      <dgm:spPr/>
      <dgm:t>
        <a:bodyPr/>
        <a:lstStyle/>
        <a:p>
          <a:endParaRPr lang="en-US"/>
        </a:p>
      </dgm:t>
    </dgm:pt>
    <dgm:pt modelId="{BA6AE375-0B5B-4125-A8CF-1E3B36305DBE}">
      <dgm:prSet phldrT="[Text]" custT="1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sz="1300" dirty="0"/>
            <a:t>Supreme Court decided the 'freedom of choice' plan did not integrate schools. The photo shows white mothers protesting black students who were being bussed to the all-white school.</a:t>
          </a:r>
        </a:p>
      </dgm:t>
    </dgm:pt>
    <dgm:pt modelId="{39524814-239F-41FE-A4B1-3249B05D0136}" type="parTrans" cxnId="{1FC43475-F6D2-4325-B1AE-415194B8B1A3}">
      <dgm:prSet/>
      <dgm:spPr/>
      <dgm:t>
        <a:bodyPr/>
        <a:lstStyle/>
        <a:p>
          <a:endParaRPr lang="en-US"/>
        </a:p>
      </dgm:t>
    </dgm:pt>
    <dgm:pt modelId="{61267F0D-C5BD-464C-8E05-A61FD84DB95D}" type="sibTrans" cxnId="{1FC43475-F6D2-4325-B1AE-415194B8B1A3}">
      <dgm:prSet/>
      <dgm:spPr/>
      <dgm:t>
        <a:bodyPr/>
        <a:lstStyle/>
        <a:p>
          <a:endParaRPr lang="en-US"/>
        </a:p>
      </dgm:t>
    </dgm:pt>
    <dgm:pt modelId="{BB114437-D5EC-4EDA-A34E-227CC82DF943}">
      <dgm:prSet phldrT="[Text]" custT="1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sz="1700" dirty="0"/>
            <a:t>1971 </a:t>
          </a:r>
          <a:r>
            <a:rPr lang="en-US" sz="1700" i="1" dirty="0"/>
            <a:t>Swan v. Charlotte-Mecklenburg Board of Education </a:t>
          </a:r>
        </a:p>
      </dgm:t>
    </dgm:pt>
    <dgm:pt modelId="{60D05F1B-465F-4D7B-9D57-8721F07416A9}" type="parTrans" cxnId="{8D2AD118-0778-4383-954D-05EE238096A6}">
      <dgm:prSet/>
      <dgm:spPr/>
      <dgm:t>
        <a:bodyPr/>
        <a:lstStyle/>
        <a:p>
          <a:endParaRPr lang="en-US"/>
        </a:p>
      </dgm:t>
    </dgm:pt>
    <dgm:pt modelId="{E19F1F5C-FC69-4276-885C-65E38E5E1A2A}" type="sibTrans" cxnId="{8D2AD118-0778-4383-954D-05EE238096A6}">
      <dgm:prSet/>
      <dgm:spPr/>
      <dgm:t>
        <a:bodyPr/>
        <a:lstStyle/>
        <a:p>
          <a:endParaRPr lang="en-US"/>
        </a:p>
      </dgm:t>
    </dgm:pt>
    <dgm:pt modelId="{D6903E47-AE91-4321-A359-5AE3F3504DA8}">
      <dgm:prSet phldrT="[Text]" custT="1"/>
      <dgm:spPr>
        <a:ln w="3175">
          <a:solidFill>
            <a:schemeClr val="bg1">
              <a:lumMod val="65000"/>
            </a:schemeClr>
          </a:solidFill>
          <a:prstDash val="dash"/>
        </a:ln>
      </dgm:spPr>
      <dgm:t>
        <a:bodyPr/>
        <a:lstStyle/>
        <a:p>
          <a:r>
            <a:rPr lang="en-US" sz="1300" dirty="0"/>
            <a:t>Supreme Court decides that busses can be used to integrate schools. To make sure schools are integrated, students could be bussed to schools outside their neighborhood.</a:t>
          </a:r>
        </a:p>
      </dgm:t>
    </dgm:pt>
    <dgm:pt modelId="{8CB81B16-DF6E-45E7-ADB7-133BFD59C992}" type="parTrans" cxnId="{A45DEBD2-131D-4E42-B215-BF5CFC561C58}">
      <dgm:prSet/>
      <dgm:spPr/>
      <dgm:t>
        <a:bodyPr/>
        <a:lstStyle/>
        <a:p>
          <a:endParaRPr lang="en-US"/>
        </a:p>
      </dgm:t>
    </dgm:pt>
    <dgm:pt modelId="{12273CFA-4026-4C37-8DE3-46AA62AF78AE}" type="sibTrans" cxnId="{A45DEBD2-131D-4E42-B215-BF5CFC561C58}">
      <dgm:prSet/>
      <dgm:spPr/>
      <dgm:t>
        <a:bodyPr/>
        <a:lstStyle/>
        <a:p>
          <a:endParaRPr lang="en-US"/>
        </a:p>
      </dgm:t>
    </dgm:pt>
    <dgm:pt modelId="{A052AE4A-013C-4F00-8F26-3236E2997E15}" type="pres">
      <dgm:prSet presAssocID="{9C0A5880-E0A7-4EE4-B0A1-9912F6781295}" presName="Name0" presStyleCnt="0">
        <dgm:presLayoutVars>
          <dgm:dir/>
          <dgm:resizeHandles val="exact"/>
        </dgm:presLayoutVars>
      </dgm:prSet>
      <dgm:spPr/>
    </dgm:pt>
    <dgm:pt modelId="{DFFA2405-59DA-40AB-87BF-5E5C89A5AD39}" type="pres">
      <dgm:prSet presAssocID="{9C0A5880-E0A7-4EE4-B0A1-9912F6781295}" presName="fgShape" presStyleLbl="fgShp" presStyleIdx="0" presStyleCnt="1" custLinFactNeighborY="29270"/>
      <dgm:spPr>
        <a:solidFill>
          <a:schemeClr val="accent1"/>
        </a:solidFill>
      </dgm:spPr>
    </dgm:pt>
    <dgm:pt modelId="{E0A5147F-D5F8-4DBF-9F52-3652F5C42EF8}" type="pres">
      <dgm:prSet presAssocID="{9C0A5880-E0A7-4EE4-B0A1-9912F6781295}" presName="linComp" presStyleCnt="0"/>
      <dgm:spPr/>
    </dgm:pt>
    <dgm:pt modelId="{40908C3E-A3FB-4CA5-B731-86B031305F0E}" type="pres">
      <dgm:prSet presAssocID="{D2752392-B248-4760-B278-9D04976255B1}" presName="compNode" presStyleCnt="0"/>
      <dgm:spPr/>
    </dgm:pt>
    <dgm:pt modelId="{48558DD2-6131-43BF-99D2-7C975AEDF6F6}" type="pres">
      <dgm:prSet presAssocID="{D2752392-B248-4760-B278-9D04976255B1}" presName="bkgdShape" presStyleLbl="node1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D2E3009-55C7-47D5-A0FE-42B0B4EBEA74}" type="pres">
      <dgm:prSet presAssocID="{D2752392-B248-4760-B278-9D04976255B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39140-1802-4242-93F7-26EC9588F4FD}" type="pres">
      <dgm:prSet presAssocID="{D2752392-B248-4760-B278-9D04976255B1}" presName="invisiNode" presStyleLbl="node1" presStyleIdx="0" presStyleCnt="3"/>
      <dgm:spPr/>
    </dgm:pt>
    <dgm:pt modelId="{D5C0F673-E218-47F6-B95E-0402D56C4C8A}" type="pres">
      <dgm:prSet presAssocID="{D2752392-B248-4760-B278-9D04976255B1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963" t="-6601" r="-40681" b="993"/>
          </a:stretch>
        </a:blipFill>
        <a:ln>
          <a:noFill/>
        </a:ln>
      </dgm:spPr>
    </dgm:pt>
    <dgm:pt modelId="{C9A2D1F9-DF77-4354-A578-FD925BDB56C0}" type="pres">
      <dgm:prSet presAssocID="{1F22BE4C-6B74-4FBE-8E82-508AE5EC69A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F91F84-E911-46EE-BC43-93B6FE4CD135}" type="pres">
      <dgm:prSet presAssocID="{C4470F61-F899-4EA3-92B9-234616711B81}" presName="compNode" presStyleCnt="0"/>
      <dgm:spPr/>
    </dgm:pt>
    <dgm:pt modelId="{906F5EF6-BCBA-45C4-9D3D-5D8494221F4B}" type="pres">
      <dgm:prSet presAssocID="{C4470F61-F899-4EA3-92B9-234616711B81}" presName="bkgdShape" presStyleLbl="node1" presStyleIdx="1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D653F39-6531-426C-8A30-31EC35898404}" type="pres">
      <dgm:prSet presAssocID="{C4470F61-F899-4EA3-92B9-234616711B8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EBE5F-A128-4425-AF3C-32F4C27A94CB}" type="pres">
      <dgm:prSet presAssocID="{C4470F61-F899-4EA3-92B9-234616711B81}" presName="invisiNode" presStyleLbl="node1" presStyleIdx="1" presStyleCnt="3"/>
      <dgm:spPr/>
    </dgm:pt>
    <dgm:pt modelId="{73D63A02-1080-420B-892A-94616879AECF}" type="pres">
      <dgm:prSet presAssocID="{C4470F61-F899-4EA3-92B9-234616711B81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82" t="-7594" r="-23402" b="-10054"/>
          </a:stretch>
        </a:blipFill>
        <a:ln>
          <a:noFill/>
        </a:ln>
      </dgm:spPr>
    </dgm:pt>
    <dgm:pt modelId="{D2476AF7-8299-4806-BC11-CA3F3EBC9889}" type="pres">
      <dgm:prSet presAssocID="{509B1EC2-2812-4CB8-8F78-896FE22F96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D1F0A0-DE71-4F10-9799-56ABA8C215BD}" type="pres">
      <dgm:prSet presAssocID="{BB114437-D5EC-4EDA-A34E-227CC82DF943}" presName="compNode" presStyleCnt="0"/>
      <dgm:spPr/>
    </dgm:pt>
    <dgm:pt modelId="{EACF16FB-598A-4500-BB14-F418BC80842C}" type="pres">
      <dgm:prSet presAssocID="{BB114437-D5EC-4EDA-A34E-227CC82DF943}" presName="bkgdShape" presStyleLbl="node1" presStyleIdx="2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78A06E2-8936-4496-BA40-A80C4A1BC370}" type="pres">
      <dgm:prSet presAssocID="{BB114437-D5EC-4EDA-A34E-227CC82DF94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A0D4F-AD60-40C3-B2FD-66F1BDF3B62B}" type="pres">
      <dgm:prSet presAssocID="{BB114437-D5EC-4EDA-A34E-227CC82DF943}" presName="invisiNode" presStyleLbl="node1" presStyleIdx="2" presStyleCnt="3"/>
      <dgm:spPr/>
    </dgm:pt>
    <dgm:pt modelId="{083DDB06-D9E8-4757-9F6A-FAEA0EB7CB7D}" type="pres">
      <dgm:prSet presAssocID="{BB114437-D5EC-4EDA-A34E-227CC82DF943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</dgm:ptLst>
  <dgm:cxnLst>
    <dgm:cxn modelId="{DF3C54D1-5818-48AD-981C-DFACE52DE91F}" srcId="{9C0A5880-E0A7-4EE4-B0A1-9912F6781295}" destId="{C4470F61-F899-4EA3-92B9-234616711B81}" srcOrd="1" destOrd="0" parTransId="{9C2A724B-22AF-4127-8CF2-9C7CBA697E7D}" sibTransId="{509B1EC2-2812-4CB8-8F78-896FE22F963C}"/>
    <dgm:cxn modelId="{A45DEBD2-131D-4E42-B215-BF5CFC561C58}" srcId="{BB114437-D5EC-4EDA-A34E-227CC82DF943}" destId="{D6903E47-AE91-4321-A359-5AE3F3504DA8}" srcOrd="0" destOrd="0" parTransId="{8CB81B16-DF6E-45E7-ADB7-133BFD59C992}" sibTransId="{12273CFA-4026-4C37-8DE3-46AA62AF78AE}"/>
    <dgm:cxn modelId="{E7F7E928-D9ED-4675-8C03-3554C759895E}" type="presOf" srcId="{BA6AE375-0B5B-4125-A8CF-1E3B36305DBE}" destId="{906F5EF6-BCBA-45C4-9D3D-5D8494221F4B}" srcOrd="0" destOrd="1" presId="urn:microsoft.com/office/officeart/2005/8/layout/hList7"/>
    <dgm:cxn modelId="{306D2AD2-632D-4A1C-84C7-11625FBE1CC0}" type="presOf" srcId="{D2752392-B248-4760-B278-9D04976255B1}" destId="{2D2E3009-55C7-47D5-A0FE-42B0B4EBEA74}" srcOrd="1" destOrd="0" presId="urn:microsoft.com/office/officeart/2005/8/layout/hList7"/>
    <dgm:cxn modelId="{D3C3D991-F840-4EDF-984B-C30FE15C0224}" type="presOf" srcId="{BA6AE375-0B5B-4125-A8CF-1E3B36305DBE}" destId="{9D653F39-6531-426C-8A30-31EC35898404}" srcOrd="1" destOrd="1" presId="urn:microsoft.com/office/officeart/2005/8/layout/hList7"/>
    <dgm:cxn modelId="{F3FB8A44-A991-4AE2-BF1E-74B7F3BD44CC}" type="presOf" srcId="{1F22BE4C-6B74-4FBE-8E82-508AE5EC69A7}" destId="{C9A2D1F9-DF77-4354-A578-FD925BDB56C0}" srcOrd="0" destOrd="0" presId="urn:microsoft.com/office/officeart/2005/8/layout/hList7"/>
    <dgm:cxn modelId="{ED74C6A7-3B73-47BE-BDD1-CD26B218AFBF}" srcId="{9C0A5880-E0A7-4EE4-B0A1-9912F6781295}" destId="{D2752392-B248-4760-B278-9D04976255B1}" srcOrd="0" destOrd="0" parTransId="{5044BBD3-8184-4274-A811-A833E7A9F623}" sibTransId="{1F22BE4C-6B74-4FBE-8E82-508AE5EC69A7}"/>
    <dgm:cxn modelId="{980635C5-3D8A-4373-A450-6FD2F2EB7183}" type="presOf" srcId="{C4470F61-F899-4EA3-92B9-234616711B81}" destId="{9D653F39-6531-426C-8A30-31EC35898404}" srcOrd="1" destOrd="0" presId="urn:microsoft.com/office/officeart/2005/8/layout/hList7"/>
    <dgm:cxn modelId="{A7765ED1-2F41-4C78-BB81-3D924E1446F7}" type="presOf" srcId="{1054AAD6-D41F-4C18-9D44-D5C47336A81F}" destId="{48558DD2-6131-43BF-99D2-7C975AEDF6F6}" srcOrd="0" destOrd="1" presId="urn:microsoft.com/office/officeart/2005/8/layout/hList7"/>
    <dgm:cxn modelId="{EA1E8611-2E3A-4DA9-811C-647F19049F5D}" type="presOf" srcId="{1054AAD6-D41F-4C18-9D44-D5C47336A81F}" destId="{2D2E3009-55C7-47D5-A0FE-42B0B4EBEA74}" srcOrd="1" destOrd="1" presId="urn:microsoft.com/office/officeart/2005/8/layout/hList7"/>
    <dgm:cxn modelId="{8D2AD118-0778-4383-954D-05EE238096A6}" srcId="{9C0A5880-E0A7-4EE4-B0A1-9912F6781295}" destId="{BB114437-D5EC-4EDA-A34E-227CC82DF943}" srcOrd="2" destOrd="0" parTransId="{60D05F1B-465F-4D7B-9D57-8721F07416A9}" sibTransId="{E19F1F5C-FC69-4276-885C-65E38E5E1A2A}"/>
    <dgm:cxn modelId="{6DC2B3B0-4CE1-4C1C-B728-5F9C1C8F5AFC}" type="presOf" srcId="{BB114437-D5EC-4EDA-A34E-227CC82DF943}" destId="{EACF16FB-598A-4500-BB14-F418BC80842C}" srcOrd="0" destOrd="0" presId="urn:microsoft.com/office/officeart/2005/8/layout/hList7"/>
    <dgm:cxn modelId="{07FE5AEE-9A78-495F-87A0-627D644B1FA7}" type="presOf" srcId="{D6903E47-AE91-4321-A359-5AE3F3504DA8}" destId="{A78A06E2-8936-4496-BA40-A80C4A1BC370}" srcOrd="1" destOrd="1" presId="urn:microsoft.com/office/officeart/2005/8/layout/hList7"/>
    <dgm:cxn modelId="{1AA1DAC9-EF8B-495A-9265-5E56E2BAF545}" type="presOf" srcId="{509B1EC2-2812-4CB8-8F78-896FE22F963C}" destId="{D2476AF7-8299-4806-BC11-CA3F3EBC9889}" srcOrd="0" destOrd="0" presId="urn:microsoft.com/office/officeart/2005/8/layout/hList7"/>
    <dgm:cxn modelId="{D2A7DD17-2E30-4E70-A0AB-C09D3E73CAD7}" srcId="{D2752392-B248-4760-B278-9D04976255B1}" destId="{1054AAD6-D41F-4C18-9D44-D5C47336A81F}" srcOrd="0" destOrd="0" parTransId="{88DD37AA-816E-4DFE-A355-DB9ECF8E6D4B}" sibTransId="{9CEA144B-9873-41E5-ACF0-6B1919CA120D}"/>
    <dgm:cxn modelId="{9E5B33AD-22B9-404C-B129-F13571D6567A}" type="presOf" srcId="{C4470F61-F899-4EA3-92B9-234616711B81}" destId="{906F5EF6-BCBA-45C4-9D3D-5D8494221F4B}" srcOrd="0" destOrd="0" presId="urn:microsoft.com/office/officeart/2005/8/layout/hList7"/>
    <dgm:cxn modelId="{1FC43475-F6D2-4325-B1AE-415194B8B1A3}" srcId="{C4470F61-F899-4EA3-92B9-234616711B81}" destId="{BA6AE375-0B5B-4125-A8CF-1E3B36305DBE}" srcOrd="0" destOrd="0" parTransId="{39524814-239F-41FE-A4B1-3249B05D0136}" sibTransId="{61267F0D-C5BD-464C-8E05-A61FD84DB95D}"/>
    <dgm:cxn modelId="{BE4940BB-14C6-4A45-9957-A796CD5FDB47}" type="presOf" srcId="{BB114437-D5EC-4EDA-A34E-227CC82DF943}" destId="{A78A06E2-8936-4496-BA40-A80C4A1BC370}" srcOrd="1" destOrd="0" presId="urn:microsoft.com/office/officeart/2005/8/layout/hList7"/>
    <dgm:cxn modelId="{AE1081A1-C7A9-454F-848E-83DAC44438EA}" type="presOf" srcId="{9C0A5880-E0A7-4EE4-B0A1-9912F6781295}" destId="{A052AE4A-013C-4F00-8F26-3236E2997E15}" srcOrd="0" destOrd="0" presId="urn:microsoft.com/office/officeart/2005/8/layout/hList7"/>
    <dgm:cxn modelId="{25EE00C8-C526-478D-AD8A-7BB86835D019}" type="presOf" srcId="{D6903E47-AE91-4321-A359-5AE3F3504DA8}" destId="{EACF16FB-598A-4500-BB14-F418BC80842C}" srcOrd="0" destOrd="1" presId="urn:microsoft.com/office/officeart/2005/8/layout/hList7"/>
    <dgm:cxn modelId="{D4AF71BB-F1A2-4E11-AD03-84C142C90654}" type="presOf" srcId="{D2752392-B248-4760-B278-9D04976255B1}" destId="{48558DD2-6131-43BF-99D2-7C975AEDF6F6}" srcOrd="0" destOrd="0" presId="urn:microsoft.com/office/officeart/2005/8/layout/hList7"/>
    <dgm:cxn modelId="{A96EC06E-DEB4-4D51-90AC-0003004A668E}" type="presParOf" srcId="{A052AE4A-013C-4F00-8F26-3236E2997E15}" destId="{DFFA2405-59DA-40AB-87BF-5E5C89A5AD39}" srcOrd="0" destOrd="0" presId="urn:microsoft.com/office/officeart/2005/8/layout/hList7"/>
    <dgm:cxn modelId="{DD038257-AE17-4074-ABF7-8E772819D3CB}" type="presParOf" srcId="{A052AE4A-013C-4F00-8F26-3236E2997E15}" destId="{E0A5147F-D5F8-4DBF-9F52-3652F5C42EF8}" srcOrd="1" destOrd="0" presId="urn:microsoft.com/office/officeart/2005/8/layout/hList7"/>
    <dgm:cxn modelId="{897AE4C3-082F-4B01-BD84-E9CDA4DA159C}" type="presParOf" srcId="{E0A5147F-D5F8-4DBF-9F52-3652F5C42EF8}" destId="{40908C3E-A3FB-4CA5-B731-86B031305F0E}" srcOrd="0" destOrd="0" presId="urn:microsoft.com/office/officeart/2005/8/layout/hList7"/>
    <dgm:cxn modelId="{4DF892D9-41D8-4A45-94C9-CE5BAE0A1F67}" type="presParOf" srcId="{40908C3E-A3FB-4CA5-B731-86B031305F0E}" destId="{48558DD2-6131-43BF-99D2-7C975AEDF6F6}" srcOrd="0" destOrd="0" presId="urn:microsoft.com/office/officeart/2005/8/layout/hList7"/>
    <dgm:cxn modelId="{8D8EF10E-A10F-4761-872B-7707BA42C3D1}" type="presParOf" srcId="{40908C3E-A3FB-4CA5-B731-86B031305F0E}" destId="{2D2E3009-55C7-47D5-A0FE-42B0B4EBEA74}" srcOrd="1" destOrd="0" presId="urn:microsoft.com/office/officeart/2005/8/layout/hList7"/>
    <dgm:cxn modelId="{C030FAC9-6F15-41BC-900A-F943E2D257AD}" type="presParOf" srcId="{40908C3E-A3FB-4CA5-B731-86B031305F0E}" destId="{E7139140-1802-4242-93F7-26EC9588F4FD}" srcOrd="2" destOrd="0" presId="urn:microsoft.com/office/officeart/2005/8/layout/hList7"/>
    <dgm:cxn modelId="{1718B51A-DD87-4312-9642-94D4D85726E4}" type="presParOf" srcId="{40908C3E-A3FB-4CA5-B731-86B031305F0E}" destId="{D5C0F673-E218-47F6-B95E-0402D56C4C8A}" srcOrd="3" destOrd="0" presId="urn:microsoft.com/office/officeart/2005/8/layout/hList7"/>
    <dgm:cxn modelId="{1A828CF2-9397-4FB5-A774-8CC1D1197B6A}" type="presParOf" srcId="{E0A5147F-D5F8-4DBF-9F52-3652F5C42EF8}" destId="{C9A2D1F9-DF77-4354-A578-FD925BDB56C0}" srcOrd="1" destOrd="0" presId="urn:microsoft.com/office/officeart/2005/8/layout/hList7"/>
    <dgm:cxn modelId="{BE898533-8A46-4B91-AE59-1AAA6BF50ABD}" type="presParOf" srcId="{E0A5147F-D5F8-4DBF-9F52-3652F5C42EF8}" destId="{2EF91F84-E911-46EE-BC43-93B6FE4CD135}" srcOrd="2" destOrd="0" presId="urn:microsoft.com/office/officeart/2005/8/layout/hList7"/>
    <dgm:cxn modelId="{A40FF8F5-1159-41EC-8687-DFAB995EA875}" type="presParOf" srcId="{2EF91F84-E911-46EE-BC43-93B6FE4CD135}" destId="{906F5EF6-BCBA-45C4-9D3D-5D8494221F4B}" srcOrd="0" destOrd="0" presId="urn:microsoft.com/office/officeart/2005/8/layout/hList7"/>
    <dgm:cxn modelId="{17A51719-0C65-444E-91C2-357CCD5371FD}" type="presParOf" srcId="{2EF91F84-E911-46EE-BC43-93B6FE4CD135}" destId="{9D653F39-6531-426C-8A30-31EC35898404}" srcOrd="1" destOrd="0" presId="urn:microsoft.com/office/officeart/2005/8/layout/hList7"/>
    <dgm:cxn modelId="{6DA6794B-B94C-495C-83B1-D0028C8D26E2}" type="presParOf" srcId="{2EF91F84-E911-46EE-BC43-93B6FE4CD135}" destId="{8A8EBE5F-A128-4425-AF3C-32F4C27A94CB}" srcOrd="2" destOrd="0" presId="urn:microsoft.com/office/officeart/2005/8/layout/hList7"/>
    <dgm:cxn modelId="{EC15A9F9-EFD1-4B4C-9521-6BDC06C76A37}" type="presParOf" srcId="{2EF91F84-E911-46EE-BC43-93B6FE4CD135}" destId="{73D63A02-1080-420B-892A-94616879AECF}" srcOrd="3" destOrd="0" presId="urn:microsoft.com/office/officeart/2005/8/layout/hList7"/>
    <dgm:cxn modelId="{2CBFE9F5-8B2C-4181-A6DC-B5FC06670DB5}" type="presParOf" srcId="{E0A5147F-D5F8-4DBF-9F52-3652F5C42EF8}" destId="{D2476AF7-8299-4806-BC11-CA3F3EBC9889}" srcOrd="3" destOrd="0" presId="urn:microsoft.com/office/officeart/2005/8/layout/hList7"/>
    <dgm:cxn modelId="{6020DCCC-F221-4011-8F98-A6CFD05C004C}" type="presParOf" srcId="{E0A5147F-D5F8-4DBF-9F52-3652F5C42EF8}" destId="{11D1F0A0-DE71-4F10-9799-56ABA8C215BD}" srcOrd="4" destOrd="0" presId="urn:microsoft.com/office/officeart/2005/8/layout/hList7"/>
    <dgm:cxn modelId="{474A2B6D-64DD-42A0-A6AD-DB2377654F01}" type="presParOf" srcId="{11D1F0A0-DE71-4F10-9799-56ABA8C215BD}" destId="{EACF16FB-598A-4500-BB14-F418BC80842C}" srcOrd="0" destOrd="0" presId="urn:microsoft.com/office/officeart/2005/8/layout/hList7"/>
    <dgm:cxn modelId="{D03D0D3A-78CD-430A-8C9C-5293A93A5112}" type="presParOf" srcId="{11D1F0A0-DE71-4F10-9799-56ABA8C215BD}" destId="{A78A06E2-8936-4496-BA40-A80C4A1BC370}" srcOrd="1" destOrd="0" presId="urn:microsoft.com/office/officeart/2005/8/layout/hList7"/>
    <dgm:cxn modelId="{7C6186D0-4BB4-413B-BB63-8664A0FF2C61}" type="presParOf" srcId="{11D1F0A0-DE71-4F10-9799-56ABA8C215BD}" destId="{0D7A0D4F-AD60-40C3-B2FD-66F1BDF3B62B}" srcOrd="2" destOrd="0" presId="urn:microsoft.com/office/officeart/2005/8/layout/hList7"/>
    <dgm:cxn modelId="{1D16EB6D-E7E5-49F5-BA49-90D175887101}" type="presParOf" srcId="{11D1F0A0-DE71-4F10-9799-56ABA8C215BD}" destId="{083DDB06-D9E8-4757-9F6A-FAEA0EB7CB7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48B5-9035-477D-AD87-A813FAD0ADE9}">
      <dsp:nvSpPr>
        <dsp:cNvPr id="0" name=""/>
        <dsp:cNvSpPr/>
      </dsp:nvSpPr>
      <dsp:spPr>
        <a:xfrm>
          <a:off x="1720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1986 </a:t>
          </a:r>
          <a:r>
            <a:rPr lang="en-US" sz="1700" i="1" kern="1200" dirty="0"/>
            <a:t>Plessy v. Ferguson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The Supreme Court said it was fair to have separate public spaces for black and white people because they were equal. This picture shows a sign at the Greyhound bus station.</a:t>
          </a:r>
        </a:p>
      </dsp:txBody>
      <dsp:txXfrm>
        <a:off x="1720" y="1770126"/>
        <a:ext cx="2676251" cy="1770126"/>
      </dsp:txXfrm>
    </dsp:sp>
    <dsp:sp modelId="{B3249BF1-0FC8-4402-824B-1833DD6C86BF}">
      <dsp:nvSpPr>
        <dsp:cNvPr id="0" name=""/>
        <dsp:cNvSpPr/>
      </dsp:nvSpPr>
      <dsp:spPr>
        <a:xfrm>
          <a:off x="603030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1" t="-21084" r="-53697" b="-12542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0E9D9-26E1-4054-9364-6409DC589A7D}">
      <dsp:nvSpPr>
        <dsp:cNvPr id="0" name=""/>
        <dsp:cNvSpPr/>
      </dsp:nvSpPr>
      <dsp:spPr>
        <a:xfrm>
          <a:off x="2758259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1954 </a:t>
          </a:r>
          <a:r>
            <a:rPr lang="en-US" sz="1700" i="1" kern="1200" dirty="0"/>
            <a:t>Brown v. Board of </a:t>
          </a:r>
          <a:r>
            <a:rPr lang="en-US" sz="1700" i="1" kern="1200" dirty="0" smtClean="0"/>
            <a:t>Education of Topeka, KS</a:t>
          </a:r>
          <a:endParaRPr lang="en-US" sz="1700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This Supreme Court decision made it illegal to separate children in schools by the color of their skin.</a:t>
          </a:r>
        </a:p>
      </dsp:txBody>
      <dsp:txXfrm>
        <a:off x="2758259" y="1770126"/>
        <a:ext cx="2676251" cy="1770126"/>
      </dsp:txXfrm>
    </dsp:sp>
    <dsp:sp modelId="{3FC7509C-B2A6-4F18-A573-86ADB668FCEC}">
      <dsp:nvSpPr>
        <dsp:cNvPr id="0" name=""/>
        <dsp:cNvSpPr/>
      </dsp:nvSpPr>
      <dsp:spPr>
        <a:xfrm>
          <a:off x="3359570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415" t="-18018" r="-21474" b="-11982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58DD2-6131-43BF-99D2-7C975AEDF6F6}">
      <dsp:nvSpPr>
        <dsp:cNvPr id="0" name=""/>
        <dsp:cNvSpPr/>
      </dsp:nvSpPr>
      <dsp:spPr>
        <a:xfrm>
          <a:off x="5514798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 1956 Clinton, TN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12 African American students planned to attend high school in Clinton, TN. There were protests about integrating the school. The National Guard was brought in. </a:t>
          </a:r>
        </a:p>
      </dsp:txBody>
      <dsp:txXfrm>
        <a:off x="5514798" y="1770126"/>
        <a:ext cx="2676251" cy="1770126"/>
      </dsp:txXfrm>
    </dsp:sp>
    <dsp:sp modelId="{D5C0F673-E218-47F6-B95E-0402D56C4C8A}">
      <dsp:nvSpPr>
        <dsp:cNvPr id="0" name=""/>
        <dsp:cNvSpPr/>
      </dsp:nvSpPr>
      <dsp:spPr>
        <a:xfrm>
          <a:off x="6116109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148" t="-5608" r="-39488" b="-3604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2405-59DA-40AB-87BF-5E5C89A5AD39}">
      <dsp:nvSpPr>
        <dsp:cNvPr id="0" name=""/>
        <dsp:cNvSpPr/>
      </dsp:nvSpPr>
      <dsp:spPr>
        <a:xfrm>
          <a:off x="327710" y="3734545"/>
          <a:ext cx="7537348" cy="663797"/>
        </a:xfrm>
        <a:prstGeom prst="leftRight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18687-45A3-45A9-A7E5-6D8251088629}">
      <dsp:nvSpPr>
        <dsp:cNvPr id="0" name=""/>
        <dsp:cNvSpPr/>
      </dsp:nvSpPr>
      <dsp:spPr>
        <a:xfrm>
          <a:off x="1720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1959 Little Rock, AR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 African American boy watches a crowd of people marching to Central High School in Arkansas. They were marching to protest against black students going to Central High School.</a:t>
          </a:r>
          <a:endParaRPr lang="en-US" sz="1300" kern="1200" dirty="0"/>
        </a:p>
      </dsp:txBody>
      <dsp:txXfrm>
        <a:off x="1720" y="1770126"/>
        <a:ext cx="2676251" cy="1770126"/>
      </dsp:txXfrm>
    </dsp:sp>
    <dsp:sp modelId="{9876DF47-8905-41CC-A995-971D84CE1F1C}">
      <dsp:nvSpPr>
        <dsp:cNvPr id="0" name=""/>
        <dsp:cNvSpPr/>
      </dsp:nvSpPr>
      <dsp:spPr>
        <a:xfrm>
          <a:off x="603030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74" t="-3814" r="-52447" b="-3354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248B5-9035-477D-AD87-A813FAD0ADE9}">
      <dsp:nvSpPr>
        <dsp:cNvPr id="0" name=""/>
        <dsp:cNvSpPr/>
      </dsp:nvSpPr>
      <dsp:spPr>
        <a:xfrm>
          <a:off x="2758259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1963 Alabama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Governor George Wallace of Alabama blocks entrance into University of Alabama because he did not want integration. </a:t>
          </a:r>
        </a:p>
      </dsp:txBody>
      <dsp:txXfrm>
        <a:off x="2758259" y="1770126"/>
        <a:ext cx="2676251" cy="1770126"/>
      </dsp:txXfrm>
    </dsp:sp>
    <dsp:sp modelId="{B3249BF1-0FC8-4402-824B-1833DD6C86BF}">
      <dsp:nvSpPr>
        <dsp:cNvPr id="0" name=""/>
        <dsp:cNvSpPr/>
      </dsp:nvSpPr>
      <dsp:spPr>
        <a:xfrm>
          <a:off x="3359570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152" t="-26456" r="-38690" b="-32891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0E9D9-26E1-4054-9364-6409DC589A7D}">
      <dsp:nvSpPr>
        <dsp:cNvPr id="0" name=""/>
        <dsp:cNvSpPr/>
      </dsp:nvSpPr>
      <dsp:spPr>
        <a:xfrm>
          <a:off x="5514798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1964 Prince Edward County, 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This photo was taken 10 years after the US Supreme Court banned segregation and shows a class of both black and white students.</a:t>
          </a:r>
        </a:p>
      </dsp:txBody>
      <dsp:txXfrm>
        <a:off x="5514798" y="1770126"/>
        <a:ext cx="2676251" cy="1770126"/>
      </dsp:txXfrm>
    </dsp:sp>
    <dsp:sp modelId="{3FC7509C-B2A6-4F18-A573-86ADB668FCEC}">
      <dsp:nvSpPr>
        <dsp:cNvPr id="0" name=""/>
        <dsp:cNvSpPr/>
      </dsp:nvSpPr>
      <dsp:spPr>
        <a:xfrm>
          <a:off x="6116109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823" t="-8586" r="-32021" b="-5587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2405-59DA-40AB-87BF-5E5C89A5AD39}">
      <dsp:nvSpPr>
        <dsp:cNvPr id="0" name=""/>
        <dsp:cNvSpPr/>
      </dsp:nvSpPr>
      <dsp:spPr>
        <a:xfrm>
          <a:off x="327710" y="3734545"/>
          <a:ext cx="7537348" cy="663797"/>
        </a:xfrm>
        <a:prstGeom prst="leftRight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8DD2-6131-43BF-99D2-7C975AEDF6F6}">
      <dsp:nvSpPr>
        <dsp:cNvPr id="0" name=""/>
        <dsp:cNvSpPr/>
      </dsp:nvSpPr>
      <dsp:spPr>
        <a:xfrm>
          <a:off x="1720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 </a:t>
          </a:r>
          <a:r>
            <a:rPr lang="en-US" sz="1700" kern="1200" dirty="0"/>
            <a:t>1964 Washington, DC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Black students re-enter public schools in Farmville, Virginia. For nearly 5 years, no public schools were available to black students. </a:t>
          </a:r>
        </a:p>
      </dsp:txBody>
      <dsp:txXfrm>
        <a:off x="1720" y="1770126"/>
        <a:ext cx="2676251" cy="1770126"/>
      </dsp:txXfrm>
    </dsp:sp>
    <dsp:sp modelId="{D5C0F673-E218-47F6-B95E-0402D56C4C8A}">
      <dsp:nvSpPr>
        <dsp:cNvPr id="0" name=""/>
        <dsp:cNvSpPr/>
      </dsp:nvSpPr>
      <dsp:spPr>
        <a:xfrm>
          <a:off x="603030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963" t="-6601" r="-40681" b="99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5EF6-BCBA-45C4-9D3D-5D8494221F4B}">
      <dsp:nvSpPr>
        <dsp:cNvPr id="0" name=""/>
        <dsp:cNvSpPr/>
      </dsp:nvSpPr>
      <dsp:spPr>
        <a:xfrm>
          <a:off x="2758259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1968 </a:t>
          </a:r>
          <a:r>
            <a:rPr lang="en-US" sz="1700" i="1" kern="1200" dirty="0"/>
            <a:t>Green v. County School Board of New Kent County, 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Supreme Court decided the 'freedom of choice' plan did not integrate schools. The photo shows white mothers protesting black students who were being bussed to the all-white school.</a:t>
          </a:r>
        </a:p>
      </dsp:txBody>
      <dsp:txXfrm>
        <a:off x="2758259" y="1770126"/>
        <a:ext cx="2676251" cy="1770126"/>
      </dsp:txXfrm>
    </dsp:sp>
    <dsp:sp modelId="{73D63A02-1080-420B-892A-94616879AECF}">
      <dsp:nvSpPr>
        <dsp:cNvPr id="0" name=""/>
        <dsp:cNvSpPr/>
      </dsp:nvSpPr>
      <dsp:spPr>
        <a:xfrm>
          <a:off x="3359570" y="265518"/>
          <a:ext cx="1473629" cy="1473629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482" t="-7594" r="-23402" b="-10054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16FB-598A-4500-BB14-F418BC80842C}">
      <dsp:nvSpPr>
        <dsp:cNvPr id="0" name=""/>
        <dsp:cNvSpPr/>
      </dsp:nvSpPr>
      <dsp:spPr>
        <a:xfrm>
          <a:off x="5514798" y="0"/>
          <a:ext cx="2676251" cy="4425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1971 </a:t>
          </a:r>
          <a:r>
            <a:rPr lang="en-US" sz="1700" i="1" kern="1200" dirty="0"/>
            <a:t>Swan v. Charlotte-Mecklenburg Board of Education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Supreme Court decides that busses can be used to integrate schools. To make sure schools are integrated, students could be bussed to schools outside their neighborhood.</a:t>
          </a:r>
        </a:p>
      </dsp:txBody>
      <dsp:txXfrm>
        <a:off x="5514798" y="1770126"/>
        <a:ext cx="2676251" cy="1770126"/>
      </dsp:txXfrm>
    </dsp:sp>
    <dsp:sp modelId="{083DDB06-D9E8-4757-9F6A-FAEA0EB7CB7D}">
      <dsp:nvSpPr>
        <dsp:cNvPr id="0" name=""/>
        <dsp:cNvSpPr/>
      </dsp:nvSpPr>
      <dsp:spPr>
        <a:xfrm>
          <a:off x="6116109" y="265518"/>
          <a:ext cx="1473629" cy="14736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A2405-59DA-40AB-87BF-5E5C89A5AD39}">
      <dsp:nvSpPr>
        <dsp:cNvPr id="0" name=""/>
        <dsp:cNvSpPr/>
      </dsp:nvSpPr>
      <dsp:spPr>
        <a:xfrm>
          <a:off x="327710" y="3734545"/>
          <a:ext cx="7537348" cy="663797"/>
        </a:xfrm>
        <a:prstGeom prst="leftRightArrow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03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025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032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42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19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836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931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8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39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32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78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38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69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54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s://www.vox.com/2018/3/5/17080218/school-segregation-getting-worse-data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1774759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0065248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exhibits/brown/brown-aftermath.html#obj1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t="32208" r="22277" b="32477"/>
          <a:stretch/>
        </p:blipFill>
        <p:spPr>
          <a:xfrm>
            <a:off x="2644345" y="469557"/>
            <a:ext cx="3768811" cy="1816444"/>
          </a:xfrm>
          <a:prstGeom prst="rect">
            <a:avLst/>
          </a:prstGeom>
        </p:spPr>
      </p:pic>
      <p:sp>
        <p:nvSpPr>
          <p:cNvPr id="8" name="Shape 43"/>
          <p:cNvSpPr txBox="1"/>
          <p:nvPr/>
        </p:nvSpPr>
        <p:spPr>
          <a:xfrm>
            <a:off x="0" y="2769492"/>
            <a:ext cx="9135600" cy="2373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0" y="3066054"/>
            <a:ext cx="91440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SCHOOL INTEGRATION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bg1"/>
                </a:solidFill>
                <a:latin typeface="+mn-lt"/>
              </a:rPr>
              <a:t>Then &amp; Now</a:t>
            </a:r>
            <a:endParaRPr sz="4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40498347"/>
              </p:ext>
            </p:extLst>
          </p:nvPr>
        </p:nvGraphicFramePr>
        <p:xfrm>
          <a:off x="475615" y="359092"/>
          <a:ext cx="8192770" cy="442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9163465"/>
              </p:ext>
            </p:extLst>
          </p:nvPr>
        </p:nvGraphicFramePr>
        <p:xfrm>
          <a:off x="475615" y="359092"/>
          <a:ext cx="8192770" cy="442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9074856"/>
              </p:ext>
            </p:extLst>
          </p:nvPr>
        </p:nvGraphicFramePr>
        <p:xfrm>
          <a:off x="475615" y="359092"/>
          <a:ext cx="8192770" cy="442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99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-6262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+mj-lt"/>
              </a:rPr>
              <a:t>EXAMINE THE TIMELINE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8400" y="901538"/>
            <a:ext cx="7808700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CC0000"/>
              </a:solidFill>
              <a:latin typeface="Gotham Book" pitchFamily="50" charset="0"/>
            </a:endParaRP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What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is the same about these events? What is different?</a:t>
            </a: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What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changes have happened because of the Brown v. Board of Education Supreme Court decision? </a:t>
            </a: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How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does each photo show support </a:t>
            </a: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or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resistance to school integration? </a:t>
            </a: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15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years after the </a:t>
            </a:r>
            <a:r>
              <a:rPr lang="en-US" sz="2200" i="1" dirty="0">
                <a:solidFill>
                  <a:srgbClr val="666666"/>
                </a:solidFill>
                <a:latin typeface="+mn-lt"/>
              </a:rPr>
              <a:t>Brown v. Board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decision, did people accept school integration? What do you see in the photos that helps you know? </a:t>
            </a:r>
          </a:p>
        </p:txBody>
      </p:sp>
      <p:pic>
        <p:nvPicPr>
          <p:cNvPr id="52" name="Shape 52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50"/>
            <a:ext cx="9144000" cy="10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8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-6262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+mj-lt"/>
              </a:rPr>
              <a:t>HOW DOES CHANGE HAPPEN?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8400" y="901538"/>
            <a:ext cx="7808700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CC0000"/>
              </a:solidFill>
              <a:latin typeface="Gotham Book" pitchFamily="50" charset="0"/>
            </a:endParaRP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What did people </a:t>
            </a:r>
            <a:r>
              <a:rPr lang="en-US" sz="2200" b="1" dirty="0" smtClean="0">
                <a:solidFill>
                  <a:srgbClr val="666666"/>
                </a:solidFill>
                <a:latin typeface="+mn-lt"/>
              </a:rPr>
              <a:t>do</a:t>
            </a: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 to make the change to integrate schools?</a:t>
            </a:r>
            <a:endParaRPr lang="en-US" sz="22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52" name="Shape 52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50"/>
            <a:ext cx="9144000" cy="10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7950" y="4299400"/>
            <a:ext cx="9151800" cy="8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Shape 76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05325"/>
            <a:ext cx="9144000" cy="10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twitter-profi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3650" y="3987400"/>
            <a:ext cx="736924" cy="7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s://cdn.vox-cdn.com/thumbor/QsrbCJCk9fv5M4rGoGNCs5Be3E0=/0x0:1820x2171/1200x0/filters:focal(0x0:1820x2171)/cdn.vox-cdn.com/uploads/chorus_asset/file/10345999/maps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2" y="-107465"/>
            <a:ext cx="4403409" cy="52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Shape 78"/>
          <p:cNvSpPr txBox="1"/>
          <p:nvPr/>
        </p:nvSpPr>
        <p:spPr>
          <a:xfrm>
            <a:off x="123300" y="4429305"/>
            <a:ext cx="4616993" cy="6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CC0000"/>
                </a:solidFill>
                <a:latin typeface="+mj-lt"/>
              </a:rPr>
              <a:t>Schools in the United States Today</a:t>
            </a:r>
            <a:endParaRPr sz="2000" b="1" i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99" y="1409741"/>
            <a:ext cx="45215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8300">
              <a:lnSpc>
                <a:spcPct val="115000"/>
              </a:lnSpc>
              <a:buClr>
                <a:schemeClr val="bg1"/>
              </a:buClr>
              <a:buSzPts val="2200"/>
              <a:buFont typeface="Arial"/>
              <a:buChar char="●"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When did segregation end? 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457200" indent="-368300">
              <a:lnSpc>
                <a:spcPct val="115000"/>
              </a:lnSpc>
              <a:buClr>
                <a:schemeClr val="bg1"/>
              </a:buClr>
              <a:buSzPts val="2200"/>
              <a:buFont typeface="Arial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Does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segregation still exist? 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457200" indent="-368300">
              <a:lnSpc>
                <a:spcPct val="115000"/>
              </a:lnSpc>
              <a:buClr>
                <a:schemeClr val="bg1"/>
              </a:buClr>
              <a:buSzPts val="2200"/>
              <a:buFont typeface="Arial"/>
              <a:buChar char="●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How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do you know? </a:t>
            </a:r>
          </a:p>
        </p:txBody>
      </p:sp>
    </p:spTree>
    <p:extLst>
      <p:ext uri="{BB962C8B-B14F-4D97-AF65-F5344CB8AC3E}">
        <p14:creationId xmlns:p14="http://schemas.microsoft.com/office/powerpoint/2010/main" val="27295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-6262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+mj-lt"/>
              </a:rPr>
              <a:t>HOW FAR HAVE WE COME? 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8400" y="901538"/>
            <a:ext cx="7808700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CC0000"/>
              </a:solidFill>
              <a:latin typeface="+mn-lt"/>
            </a:endParaRP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Are we better off today? Why or why not? </a:t>
            </a:r>
          </a:p>
          <a:p>
            <a:pPr marL="457200" lvl="0" indent="-368300">
              <a:lnSpc>
                <a:spcPct val="115000"/>
              </a:lnSpc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Have </a:t>
            </a:r>
            <a:r>
              <a:rPr lang="en-US" sz="2200" dirty="0">
                <a:solidFill>
                  <a:srgbClr val="666666"/>
                </a:solidFill>
                <a:latin typeface="+mn-lt"/>
              </a:rPr>
              <a:t>we changed enough? How do we know? 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How do we know when change is necessary? </a:t>
            </a:r>
            <a:endParaRPr lang="en" sz="2200" dirty="0" smtClean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52" name="Shape 52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50"/>
            <a:ext cx="9144000" cy="10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-12357"/>
            <a:ext cx="9151800" cy="8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Shape 76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0711"/>
            <a:ext cx="9144000" cy="10108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31250" y="210951"/>
            <a:ext cx="8443184" cy="6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CC0000"/>
                </a:solidFill>
                <a:latin typeface="+mj-lt"/>
              </a:rPr>
              <a:t>CREDITS</a:t>
            </a:r>
            <a:endParaRPr sz="2000" b="1" i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803" y="1055050"/>
            <a:ext cx="77984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Inquiry in the Upper Midwest</a:t>
            </a:r>
          </a:p>
          <a:p>
            <a:pPr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Project Director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Kathryn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Stower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Project Coordinators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Kara Knight, Jennifer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Cadwell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-Vaughan</a:t>
            </a:r>
          </a:p>
          <a:p>
            <a:pPr>
              <a:buClr>
                <a:schemeClr val="bg1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Master Teacher, Writer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Kellie Friend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Funded by a generous grant from the Library of Congress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5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0" y="4448925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259480" y="430792"/>
            <a:ext cx="3108753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smtClean="0">
                <a:solidFill>
                  <a:srgbClr val="CC0000"/>
                </a:solidFill>
                <a:latin typeface="+mj-lt"/>
              </a:rPr>
              <a:t>Plessy v. Ferguson</a:t>
            </a:r>
            <a:endParaRPr sz="2200" i="1" dirty="0">
              <a:solidFill>
                <a:srgbClr val="666666"/>
              </a:solidFill>
              <a:latin typeface="+mj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000" dirty="0" smtClean="0">
                <a:solidFill>
                  <a:srgbClr val="666666"/>
                </a:solidFill>
                <a:latin typeface="+mn-lt"/>
              </a:rPr>
              <a:t>1896</a:t>
            </a:r>
            <a:endParaRPr sz="2000" dirty="0">
              <a:solidFill>
                <a:srgbClr val="666666"/>
              </a:solidFill>
              <a:latin typeface="+mn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000" dirty="0" smtClean="0">
                <a:solidFill>
                  <a:srgbClr val="666666"/>
                </a:solidFill>
                <a:latin typeface="+mn-lt"/>
              </a:rPr>
              <a:t>Supreme Court decision made it legal to separate people by race in public spaces, including </a:t>
            </a:r>
            <a:r>
              <a:rPr lang="en" sz="2000" dirty="0" smtClean="0">
                <a:solidFill>
                  <a:srgbClr val="666666"/>
                </a:solidFill>
                <a:latin typeface="+mn-lt"/>
              </a:rPr>
              <a:t>schools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000" dirty="0" smtClean="0">
                <a:solidFill>
                  <a:srgbClr val="666666"/>
                </a:solidFill>
                <a:latin typeface="+mn-lt"/>
              </a:rPr>
              <a:t>“Separate but equal” </a:t>
            </a:r>
            <a:endParaRPr sz="20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45" name="Shape 45">
            <a:hlinkClick r:id="rId3"/>
          </p:cNvPr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5530" r="29409" b="23487"/>
          <a:stretch/>
        </p:blipFill>
        <p:spPr>
          <a:xfrm>
            <a:off x="3368234" y="-99171"/>
            <a:ext cx="5944208" cy="446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2" descr="mnhs-edu-wordthe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00" y="4344732"/>
            <a:ext cx="9144000" cy="1010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68233" y="4445813"/>
            <a:ext cx="4333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At the bus station in Durham, North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Carolina 1940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gregation 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66" y="0"/>
            <a:ext cx="5525834" cy="430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hape 75"/>
          <p:cNvSpPr/>
          <p:nvPr/>
        </p:nvSpPr>
        <p:spPr>
          <a:xfrm>
            <a:off x="-7950" y="4299400"/>
            <a:ext cx="9151800" cy="8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Shape 76" descr="mnhs-edu-wordthem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05325"/>
            <a:ext cx="9144000" cy="10108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0" y="4573021"/>
            <a:ext cx="8305067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CC0000"/>
                </a:solidFill>
                <a:latin typeface="+mj-lt"/>
              </a:rPr>
              <a:t>Segregation in the United States</a:t>
            </a:r>
            <a:r>
              <a:rPr lang="en-US" sz="2000" b="1" i="1" dirty="0" smtClean="0">
                <a:solidFill>
                  <a:srgbClr val="CC0000"/>
                </a:solidFill>
                <a:latin typeface="+mj-lt"/>
              </a:rPr>
              <a:t>, </a:t>
            </a:r>
            <a:r>
              <a:rPr lang="en-US" sz="2000" b="1" dirty="0" smtClean="0">
                <a:solidFill>
                  <a:srgbClr val="CC0000"/>
                </a:solidFill>
                <a:latin typeface="+mj-lt"/>
              </a:rPr>
              <a:t>1950</a:t>
            </a:r>
            <a:endParaRPr sz="2000" b="1" i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025" y="185351"/>
            <a:ext cx="3226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17 states + DC had segregation laws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16 states had laws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banning segregation 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4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states allowed local government to make laws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about segregation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11 states had no laws about segregation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7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0" y="4448925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5906532" y="363395"/>
            <a:ext cx="3108753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 smtClean="0">
                <a:solidFill>
                  <a:srgbClr val="CC0000"/>
                </a:solidFill>
                <a:latin typeface="+mj-lt"/>
              </a:rPr>
              <a:t>Brown v. Board</a:t>
            </a:r>
            <a:endParaRPr sz="2200" i="1" dirty="0">
              <a:solidFill>
                <a:srgbClr val="666666"/>
              </a:solidFill>
              <a:latin typeface="+mj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1954</a:t>
            </a:r>
            <a:endParaRPr sz="2200" dirty="0">
              <a:solidFill>
                <a:srgbClr val="666666"/>
              </a:solidFill>
              <a:latin typeface="+mn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200" dirty="0" smtClean="0">
                <a:solidFill>
                  <a:srgbClr val="666666"/>
                </a:solidFill>
                <a:latin typeface="+mn-lt"/>
              </a:rPr>
              <a:t>Supreme Court decided it was not legal to separate children in schools by the color of their skin</a:t>
            </a:r>
            <a:endParaRPr sz="22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45" name="Shape 45">
            <a:hlinkClick r:id="rId3"/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98"/>
            <a:ext cx="5610390" cy="447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2" descr="mnhs-edu-wordthe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00" y="4344732"/>
            <a:ext cx="9144000" cy="1010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413514"/>
            <a:ext cx="4511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Mrs. Nettie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Hunt explaining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to her daughter 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Nikie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the meaning of the Supreme Court's decision banning school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segregation, 1954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-6262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WHAT HAPPENED NEXT? 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8400" y="901538"/>
            <a:ext cx="7808700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C0000"/>
                </a:solidFill>
                <a:latin typeface="+mj-lt"/>
              </a:rPr>
              <a:t>The </a:t>
            </a:r>
            <a:r>
              <a:rPr lang="en-US" sz="2200" b="1" i="1" dirty="0" smtClean="0">
                <a:solidFill>
                  <a:srgbClr val="CC0000"/>
                </a:solidFill>
                <a:latin typeface="+mj-lt"/>
              </a:rPr>
              <a:t>Brown v Board</a:t>
            </a:r>
            <a:r>
              <a:rPr lang="en-US" sz="2200" b="1" dirty="0" smtClean="0">
                <a:solidFill>
                  <a:srgbClr val="CC0000"/>
                </a:solidFill>
                <a:latin typeface="+mj-lt"/>
              </a:rPr>
              <a:t> decision required all US schools to integrate.</a:t>
            </a:r>
            <a:endParaRPr sz="2200" b="1" dirty="0">
              <a:solidFill>
                <a:srgbClr val="CC0000"/>
              </a:solidFill>
              <a:latin typeface="+mj-lt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 smtClean="0">
              <a:solidFill>
                <a:srgbClr val="666666"/>
              </a:solidFill>
              <a:latin typeface="Archer Book" panose="02000000000000000000" pitchFamily="50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How do you imagine school integration worked? </a:t>
            </a:r>
            <a:endParaRPr sz="2200" dirty="0">
              <a:solidFill>
                <a:srgbClr val="666666"/>
              </a:solidFill>
              <a:latin typeface="+mn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What were some of the challenges? Why did these challenges exist? </a:t>
            </a:r>
            <a:endParaRPr sz="2200" dirty="0">
              <a:solidFill>
                <a:srgbClr val="666666"/>
              </a:solidFill>
              <a:latin typeface="+mn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200" dirty="0" smtClean="0">
                <a:solidFill>
                  <a:srgbClr val="666666"/>
                </a:solidFill>
                <a:latin typeface="+mn-lt"/>
              </a:rPr>
              <a:t>How much time would it take to integrate schools? 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endParaRPr lang="en" sz="2200" dirty="0">
              <a:solidFill>
                <a:srgbClr val="666666"/>
              </a:solidFill>
              <a:latin typeface="+mn-lt"/>
            </a:endParaRPr>
          </a:p>
          <a:p>
            <a:pPr marL="889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</a:pPr>
            <a:r>
              <a:rPr lang="en" sz="2200" dirty="0" smtClean="0">
                <a:solidFill>
                  <a:srgbClr val="666666"/>
                </a:solidFill>
                <a:latin typeface="+mn-lt"/>
              </a:rPr>
              <a:t>Discuss with a partner. Be prepared to share.</a:t>
            </a:r>
            <a:endParaRPr sz="2200" dirty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52" name="Shape 52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50"/>
            <a:ext cx="9144000" cy="10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13486" r="2670" b="48925"/>
          <a:stretch/>
        </p:blipFill>
        <p:spPr bwMode="auto">
          <a:xfrm>
            <a:off x="955278" y="1"/>
            <a:ext cx="7225343" cy="43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Shape 75"/>
          <p:cNvSpPr/>
          <p:nvPr/>
        </p:nvSpPr>
        <p:spPr>
          <a:xfrm>
            <a:off x="-7950" y="4299400"/>
            <a:ext cx="9151800" cy="84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Shape 76" descr="mnhs-edu-wordthe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05325"/>
            <a:ext cx="9144000" cy="10108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123300" y="4522708"/>
            <a:ext cx="8443184" cy="6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CC0000"/>
                </a:solidFill>
                <a:latin typeface="+mj-lt"/>
              </a:rPr>
              <a:t>Segregation in the United States after </a:t>
            </a:r>
            <a:r>
              <a:rPr lang="en" sz="2000" b="1" i="1" dirty="0" smtClean="0">
                <a:solidFill>
                  <a:srgbClr val="CC0000"/>
                </a:solidFill>
                <a:latin typeface="+mj-lt"/>
              </a:rPr>
              <a:t>Brown v Board, </a:t>
            </a:r>
            <a:r>
              <a:rPr lang="en" sz="2000" b="1" dirty="0" smtClean="0">
                <a:solidFill>
                  <a:srgbClr val="CC0000"/>
                </a:solidFill>
                <a:latin typeface="+mj-lt"/>
              </a:rPr>
              <a:t>1958</a:t>
            </a:r>
            <a:endParaRPr sz="2000" b="1" i="1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8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-6262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+mj-lt"/>
              </a:rPr>
              <a:t>PHOTO ANALYSIS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8400" y="901538"/>
            <a:ext cx="7808700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C0000"/>
                </a:solidFill>
                <a:latin typeface="+mj-lt"/>
              </a:rPr>
              <a:t>In groups, analyze </a:t>
            </a:r>
            <a:r>
              <a:rPr lang="en-US" sz="2200" b="1" dirty="0" smtClean="0">
                <a:solidFill>
                  <a:srgbClr val="CC0000"/>
                </a:solidFill>
                <a:latin typeface="+mj-lt"/>
              </a:rPr>
              <a:t>your assigned </a:t>
            </a:r>
            <a:r>
              <a:rPr lang="en-US" sz="2200" b="1" dirty="0" smtClean="0">
                <a:solidFill>
                  <a:srgbClr val="CC0000"/>
                </a:solidFill>
                <a:latin typeface="+mj-lt"/>
              </a:rPr>
              <a:t>photo by finishing the following thoughts: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CC0000"/>
              </a:solidFill>
              <a:latin typeface="+mn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I see…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I think…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I wonder…</a:t>
            </a:r>
            <a:endParaRPr lang="en" sz="2200" dirty="0" smtClean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52" name="Shape 52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50"/>
            <a:ext cx="9144000" cy="10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14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249" r="2546"/>
          <a:stretch/>
        </p:blipFill>
        <p:spPr>
          <a:xfrm>
            <a:off x="6338501" y="-1"/>
            <a:ext cx="2805500" cy="1881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249" r="2822" b="2516"/>
          <a:stretch/>
        </p:blipFill>
        <p:spPr>
          <a:xfrm>
            <a:off x="0" y="-1"/>
            <a:ext cx="2631989" cy="1791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5641" r="4958" b="9231"/>
          <a:stretch/>
        </p:blipFill>
        <p:spPr>
          <a:xfrm>
            <a:off x="3227242" y="0"/>
            <a:ext cx="2681416" cy="2051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6572" r="3174" b="6766"/>
          <a:stretch/>
        </p:blipFill>
        <p:spPr>
          <a:xfrm>
            <a:off x="3496958" y="3141649"/>
            <a:ext cx="3014609" cy="2001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16283" r="9951" b="20764"/>
          <a:stretch/>
        </p:blipFill>
        <p:spPr>
          <a:xfrm>
            <a:off x="667093" y="1344461"/>
            <a:ext cx="3089361" cy="2066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03" y="3140985"/>
            <a:ext cx="3427910" cy="2001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" t="3363" r="2293" b="4144"/>
          <a:stretch/>
        </p:blipFill>
        <p:spPr>
          <a:xfrm>
            <a:off x="6141308" y="2003245"/>
            <a:ext cx="3002692" cy="2031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99181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E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093" y="2819039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A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6512" y="1666368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G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4029" y="1542188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F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9199" y="3634834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B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4058" y="4773238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D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8365" y="4766582"/>
            <a:ext cx="434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  <a:latin typeface="+mj-lt"/>
              </a:rPr>
              <a:t>C</a:t>
            </a:r>
            <a:endParaRPr lang="en-US" sz="2000" b="1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33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0" y="-6262"/>
            <a:ext cx="9135600" cy="6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+mj-lt"/>
              </a:rPr>
              <a:t>PHOTO ANALYSIS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468400" y="901538"/>
            <a:ext cx="7808700" cy="3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C0000"/>
                </a:solidFill>
                <a:latin typeface="+mj-lt"/>
              </a:rPr>
              <a:t>In your groups, work together to predict the chronological order of all 7 photos.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CC0000"/>
              </a:solidFill>
              <a:latin typeface="+mn-lt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What information helps you figure out when the photo was taken? 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-US" sz="2200" dirty="0" smtClean="0">
                <a:solidFill>
                  <a:srgbClr val="666666"/>
                </a:solidFill>
                <a:latin typeface="+mn-lt"/>
              </a:rPr>
              <a:t>What information do you need in order to be sure? </a:t>
            </a:r>
            <a:endParaRPr lang="en" sz="2200" dirty="0" smtClean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52" name="Shape 52" descr="mnhs-edu-wordthe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250"/>
            <a:ext cx="9144000" cy="101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MNHS Education">
      <a:dk1>
        <a:sysClr val="windowText" lastClr="000000"/>
      </a:dk1>
      <a:lt1>
        <a:sysClr val="window" lastClr="FFFFFF"/>
      </a:lt1>
      <a:dk2>
        <a:srgbClr val="36424A"/>
      </a:dk2>
      <a:lt2>
        <a:srgbClr val="FFFFFF"/>
      </a:lt2>
      <a:accent1>
        <a:srgbClr val="00A5B7"/>
      </a:accent1>
      <a:accent2>
        <a:srgbClr val="C41230"/>
      </a:accent2>
      <a:accent3>
        <a:srgbClr val="F58025"/>
      </a:accent3>
      <a:accent4>
        <a:srgbClr val="EEB111"/>
      </a:accent4>
      <a:accent5>
        <a:srgbClr val="F7E6C0"/>
      </a:accent5>
      <a:accent6>
        <a:srgbClr val="DAE0D9"/>
      </a:accent6>
      <a:hlink>
        <a:srgbClr val="00A5B7"/>
      </a:hlink>
      <a:folHlink>
        <a:srgbClr val="00A5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740</Words>
  <Application>Microsoft Office PowerPoint</Application>
  <PresentationFormat>On-screen Show (16:9)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Archer Book</vt:lpstr>
      <vt:lpstr>Arial</vt:lpstr>
      <vt:lpstr>Gotham Book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Knight, Kara</dc:creator>
  <cp:lastModifiedBy>Kara Knight</cp:lastModifiedBy>
  <cp:revision>25</cp:revision>
  <dcterms:modified xsi:type="dcterms:W3CDTF">2018-05-04T16:15:21Z</dcterms:modified>
</cp:coreProperties>
</file>